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3" r:id="rId5"/>
    <p:sldMasterId id="2147483677" r:id="rId6"/>
  </p:sldMasterIdLst>
  <p:notesMasterIdLst>
    <p:notesMasterId r:id="rId20"/>
  </p:notesMasterIdLst>
  <p:sldIdLst>
    <p:sldId id="270" r:id="rId7"/>
    <p:sldId id="2435" r:id="rId8"/>
    <p:sldId id="2460" r:id="rId9"/>
    <p:sldId id="2458" r:id="rId10"/>
    <p:sldId id="2455" r:id="rId11"/>
    <p:sldId id="2416" r:id="rId12"/>
    <p:sldId id="2463" r:id="rId13"/>
    <p:sldId id="2464" r:id="rId14"/>
    <p:sldId id="2465" r:id="rId15"/>
    <p:sldId id="2466" r:id="rId16"/>
    <p:sldId id="2467" r:id="rId17"/>
    <p:sldId id="2469" r:id="rId18"/>
    <p:sldId id="2462"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5B050"/>
    <a:srgbClr val="7030A0"/>
    <a:srgbClr val="1190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snapToGrid="0">
      <p:cViewPr varScale="1">
        <p:scale>
          <a:sx n="119" d="100"/>
          <a:sy n="119" d="100"/>
        </p:scale>
        <p:origin x="3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FF68D7-8371-3844-AE0E-5749CE25D6E3}" type="datetimeFigureOut">
              <a:rPr lang="it-IT" smtClean="0"/>
              <a:t>12/04/21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72E79-4763-C54B-82D4-53154462BA53}" type="slidenum">
              <a:rPr lang="it-IT" smtClean="0"/>
              <a:t>‹N›</a:t>
            </a:fld>
            <a:endParaRPr lang="it-IT"/>
          </a:p>
        </p:txBody>
      </p:sp>
    </p:spTree>
    <p:extLst>
      <p:ext uri="{BB962C8B-B14F-4D97-AF65-F5344CB8AC3E}">
        <p14:creationId xmlns:p14="http://schemas.microsoft.com/office/powerpoint/2010/main" val="123795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233B0A-8436-624E-B4E1-E34329A4F6C6}"/>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88014758-E407-0E49-9F5A-9974A3F66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CB86CCF-5BAD-4743-B7A7-8BBAF1927786}"/>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5" name="Segnaposto piè di pagina 4">
            <a:extLst>
              <a:ext uri="{FF2B5EF4-FFF2-40B4-BE49-F238E27FC236}">
                <a16:creationId xmlns:a16="http://schemas.microsoft.com/office/drawing/2014/main" id="{7F655AAA-E76B-D04C-9F46-C5B866CB05C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6B0C841-1BAF-7E4D-8F27-D9F8099A558B}"/>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59208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72F516-4D24-934E-AED5-002C398D7A5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71A02CC-0150-B04D-AE7F-A39586BA1EC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9FF58B2-9863-EB46-BBA6-D6267CB07DB8}"/>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5" name="Segnaposto piè di pagina 4">
            <a:extLst>
              <a:ext uri="{FF2B5EF4-FFF2-40B4-BE49-F238E27FC236}">
                <a16:creationId xmlns:a16="http://schemas.microsoft.com/office/drawing/2014/main" id="{8F251443-0C7F-744E-9B4F-756878C33F8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A1E2B4B-DF42-6442-A689-8B5311347CD2}"/>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1165457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CB3066A-39E4-5046-B801-8C33E1F49C1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505DB79-0781-1145-85FF-4DEDA93D538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222B820-E92A-5947-B447-9DC58B3913B5}"/>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5" name="Segnaposto piè di pagina 4">
            <a:extLst>
              <a:ext uri="{FF2B5EF4-FFF2-40B4-BE49-F238E27FC236}">
                <a16:creationId xmlns:a16="http://schemas.microsoft.com/office/drawing/2014/main" id="{F3EB4AD3-F24C-924C-84E6-1B0C43B4241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225C30B-6371-EC4D-BC91-0F81402BE709}"/>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164543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olo e contenuto">
    <p:spTree>
      <p:nvGrpSpPr>
        <p:cNvPr id="1" name=""/>
        <p:cNvGrpSpPr/>
        <p:nvPr/>
      </p:nvGrpSpPr>
      <p:grpSpPr>
        <a:xfrm>
          <a:off x="0" y="0"/>
          <a:ext cx="0" cy="0"/>
          <a:chOff x="0" y="0"/>
          <a:chExt cx="0" cy="0"/>
        </a:xfrm>
      </p:grpSpPr>
      <p:sp>
        <p:nvSpPr>
          <p:cNvPr id="11" name="Segnaposto titolo 18">
            <a:extLst>
              <a:ext uri="{FF2B5EF4-FFF2-40B4-BE49-F238E27FC236}">
                <a16:creationId xmlns:a16="http://schemas.microsoft.com/office/drawing/2014/main" id="{2D3CCD4E-97AF-4851-B732-02C5512984F0}"/>
              </a:ext>
            </a:extLst>
          </p:cNvPr>
          <p:cNvSpPr txBox="1">
            <a:spLocks/>
          </p:cNvSpPr>
          <p:nvPr userDrawn="1"/>
        </p:nvSpPr>
        <p:spPr>
          <a:xfrm>
            <a:off x="1382484" y="5254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0775A8"/>
                </a:solidFill>
                <a:latin typeface="+mj-lt"/>
                <a:ea typeface="+mj-ea"/>
                <a:cs typeface="+mj-cs"/>
              </a:defRPr>
            </a:lvl1pPr>
          </a:lstStyle>
          <a:p>
            <a:endParaRPr lang="it-IT" sz="2400"/>
          </a:p>
        </p:txBody>
      </p:sp>
      <p:sp>
        <p:nvSpPr>
          <p:cNvPr id="6" name="Titolo 1">
            <a:extLst>
              <a:ext uri="{FF2B5EF4-FFF2-40B4-BE49-F238E27FC236}">
                <a16:creationId xmlns:a16="http://schemas.microsoft.com/office/drawing/2014/main" id="{7925094E-EBC3-4AB5-BC51-B453548688D2}"/>
              </a:ext>
            </a:extLst>
          </p:cNvPr>
          <p:cNvSpPr>
            <a:spLocks noGrp="1"/>
          </p:cNvSpPr>
          <p:nvPr>
            <p:ph type="title" hasCustomPrompt="1"/>
          </p:nvPr>
        </p:nvSpPr>
        <p:spPr>
          <a:xfrm>
            <a:off x="1382484" y="450566"/>
            <a:ext cx="9008425" cy="447210"/>
          </a:xfrm>
          <a:prstGeom prst="rect">
            <a:avLst/>
          </a:prstGeom>
        </p:spPr>
        <p:txBody>
          <a:bodyPr/>
          <a:lstStyle>
            <a:lvl1pPr>
              <a:defRPr sz="2400">
                <a:solidFill>
                  <a:srgbClr val="0E5E85"/>
                </a:solidFill>
              </a:defRPr>
            </a:lvl1pPr>
          </a:lstStyle>
          <a:p>
            <a:r>
              <a:rPr lang="it-IT"/>
              <a:t>TITOLO – MAIUSC – CALIBRI LIGHT 24 PT BLU SCURO</a:t>
            </a:r>
          </a:p>
        </p:txBody>
      </p:sp>
      <p:sp>
        <p:nvSpPr>
          <p:cNvPr id="8" name="Segnaposto testo 5">
            <a:extLst>
              <a:ext uri="{FF2B5EF4-FFF2-40B4-BE49-F238E27FC236}">
                <a16:creationId xmlns:a16="http://schemas.microsoft.com/office/drawing/2014/main" id="{202400BB-2D46-4FD9-98C9-F6C404CE67E8}"/>
              </a:ext>
            </a:extLst>
          </p:cNvPr>
          <p:cNvSpPr>
            <a:spLocks noGrp="1"/>
          </p:cNvSpPr>
          <p:nvPr>
            <p:ph type="body" sz="quarter" idx="14" hasCustomPrompt="1"/>
          </p:nvPr>
        </p:nvSpPr>
        <p:spPr>
          <a:xfrm>
            <a:off x="1382714" y="1030288"/>
            <a:ext cx="9008196" cy="447675"/>
          </a:xfrm>
          <a:prstGeom prst="rect">
            <a:avLst/>
          </a:prstGeom>
        </p:spPr>
        <p:txBody>
          <a:bodyPr/>
          <a:lstStyle>
            <a:lvl1pPr algn="l">
              <a:defRPr sz="1800">
                <a:solidFill>
                  <a:srgbClr val="0775A8"/>
                </a:solidFill>
              </a:defRPr>
            </a:lvl1pPr>
          </a:lstStyle>
          <a:p>
            <a:r>
              <a:rPr lang="en-US">
                <a:solidFill>
                  <a:srgbClr val="0775A8"/>
                </a:solidFill>
                <a:latin typeface="Calibri Light" panose="020F0302020204030204" pitchFamily="34" charset="0"/>
              </a:rPr>
              <a:t>SOTTOTITOLO- MAIUSC- CALIBRI LIGHT 18 PT BLU CHIARO</a:t>
            </a:r>
            <a:endParaRPr lang="it-IT">
              <a:solidFill>
                <a:srgbClr val="0775A8"/>
              </a:solidFill>
              <a:latin typeface="Calibri Light" panose="020F0302020204030204" pitchFamily="34" charset="0"/>
            </a:endParaRPr>
          </a:p>
        </p:txBody>
      </p:sp>
      <p:sp>
        <p:nvSpPr>
          <p:cNvPr id="9" name="Segnaposto numero diapositiva 3">
            <a:extLst>
              <a:ext uri="{FF2B5EF4-FFF2-40B4-BE49-F238E27FC236}">
                <a16:creationId xmlns:a16="http://schemas.microsoft.com/office/drawing/2014/main" id="{0178523A-CF70-4851-B890-7E6C93DAD3CE}"/>
              </a:ext>
            </a:extLst>
          </p:cNvPr>
          <p:cNvSpPr>
            <a:spLocks noGrp="1"/>
          </p:cNvSpPr>
          <p:nvPr>
            <p:ph type="sldNum" sz="quarter" idx="4"/>
          </p:nvPr>
        </p:nvSpPr>
        <p:spPr>
          <a:xfrm>
            <a:off x="82542" y="6497670"/>
            <a:ext cx="2743200" cy="365125"/>
          </a:xfrm>
          <a:prstGeom prst="rect">
            <a:avLst/>
          </a:prstGeom>
        </p:spPr>
        <p:txBody>
          <a:bodyPr vert="horz" lIns="91440" tIns="45720" rIns="91440" bIns="45720" rtlCol="0" anchor="ctr"/>
          <a:lstStyle>
            <a:lvl1pPr algn="l">
              <a:defRPr sz="1000">
                <a:solidFill>
                  <a:schemeClr val="bg1"/>
                </a:solidFill>
                <a:latin typeface="+mj-lt"/>
              </a:defRPr>
            </a:lvl1pPr>
          </a:lstStyle>
          <a:p>
            <a:fld id="{998D29F5-8278-442E-B972-5465EC0790F6}" type="slidenum">
              <a:rPr lang="it-IT" smtClean="0"/>
              <a:pPr/>
              <a:t>‹N›</a:t>
            </a:fld>
            <a:endParaRPr lang="it-IT"/>
          </a:p>
        </p:txBody>
      </p:sp>
      <p:sp>
        <p:nvSpPr>
          <p:cNvPr id="12" name="Segnaposto testo 4">
            <a:extLst>
              <a:ext uri="{FF2B5EF4-FFF2-40B4-BE49-F238E27FC236}">
                <a16:creationId xmlns:a16="http://schemas.microsoft.com/office/drawing/2014/main" id="{73BEEB7B-9DE1-4173-AE47-A233294FED4B}"/>
              </a:ext>
            </a:extLst>
          </p:cNvPr>
          <p:cNvSpPr>
            <a:spLocks noGrp="1"/>
          </p:cNvSpPr>
          <p:nvPr>
            <p:ph idx="15"/>
          </p:nvPr>
        </p:nvSpPr>
        <p:spPr>
          <a:xfrm>
            <a:off x="10699123" y="6562284"/>
            <a:ext cx="1303713" cy="235895"/>
          </a:xfrm>
          <a:prstGeom prst="rect">
            <a:avLst/>
          </a:prstGeom>
        </p:spPr>
        <p:txBody>
          <a:bodyPr vert="horz" lIns="91440" tIns="45720" rIns="91440" bIns="45720" rtlCol="0">
            <a:normAutofit/>
          </a:bodyPr>
          <a:lstStyle/>
          <a:p>
            <a:pPr lvl="0"/>
            <a:r>
              <a:rPr lang="it-IT"/>
              <a:t>Fare clic per modificare gli stili del testo dello schema</a:t>
            </a:r>
          </a:p>
        </p:txBody>
      </p:sp>
      <p:sp>
        <p:nvSpPr>
          <p:cNvPr id="14" name="Segnaposto testo 19">
            <a:extLst>
              <a:ext uri="{FF2B5EF4-FFF2-40B4-BE49-F238E27FC236}">
                <a16:creationId xmlns:a16="http://schemas.microsoft.com/office/drawing/2014/main" id="{65FF0934-C1DD-4C3A-B495-4AA374532EA5}"/>
              </a:ext>
            </a:extLst>
          </p:cNvPr>
          <p:cNvSpPr>
            <a:spLocks noGrp="1"/>
          </p:cNvSpPr>
          <p:nvPr>
            <p:ph idx="1" hasCustomPrompt="1"/>
          </p:nvPr>
        </p:nvSpPr>
        <p:spPr>
          <a:xfrm>
            <a:off x="1382484" y="1610475"/>
            <a:ext cx="8690578" cy="3970761"/>
          </a:xfrm>
          <a:prstGeom prst="rect">
            <a:avLst/>
          </a:prstGeom>
        </p:spPr>
        <p:txBody>
          <a:bodyPr vert="horz" lIns="91440" tIns="45720" rIns="91440" bIns="45720" rtlCol="0">
            <a:normAutofit/>
          </a:bodyPr>
          <a:lstStyle>
            <a:lvl1pPr algn="l">
              <a:lnSpc>
                <a:spcPts val="1700"/>
              </a:lnSpc>
              <a:defRPr sz="1400">
                <a:solidFill>
                  <a:schemeClr val="bg2">
                    <a:lumMod val="25000"/>
                  </a:schemeClr>
                </a:solidFill>
              </a:defRPr>
            </a:lvl1pPr>
            <a:lvl2pPr marL="685800" indent="-228600" algn="l">
              <a:lnSpc>
                <a:spcPts val="1700"/>
              </a:lnSpc>
              <a:buFont typeface="Calibri Light" panose="020F0302020204030204" pitchFamily="34" charset="0"/>
              <a:buChar char="›"/>
              <a:defRPr sz="1400">
                <a:solidFill>
                  <a:schemeClr val="bg2">
                    <a:lumMod val="25000"/>
                  </a:schemeClr>
                </a:solidFill>
              </a:defRPr>
            </a:lvl2pPr>
            <a:lvl3pPr marL="1143000" indent="-228600">
              <a:lnSpc>
                <a:spcPts val="1700"/>
              </a:lnSpc>
              <a:buFont typeface="Calibri Light" panose="020F0302020204030204" pitchFamily="34" charset="0"/>
              <a:buChar char="›"/>
              <a:defRPr sz="1400">
                <a:solidFill>
                  <a:schemeClr val="bg2">
                    <a:lumMod val="25000"/>
                  </a:schemeClr>
                </a:solidFill>
              </a:defRPr>
            </a:lvl3pPr>
            <a:lvl4pPr marL="1600200" indent="-228600">
              <a:lnSpc>
                <a:spcPts val="1700"/>
              </a:lnSpc>
              <a:buFont typeface="Calibri Light" panose="020F0302020204030204" pitchFamily="34" charset="0"/>
              <a:buChar char="›"/>
              <a:defRPr sz="1400">
                <a:solidFill>
                  <a:schemeClr val="bg2">
                    <a:lumMod val="25000"/>
                  </a:schemeClr>
                </a:solidFill>
              </a:defRPr>
            </a:lvl4pPr>
            <a:lvl5pPr marL="2057400" indent="-228600">
              <a:lnSpc>
                <a:spcPts val="1700"/>
              </a:lnSpc>
              <a:buFont typeface="Calibri Light" panose="020F0302020204030204" pitchFamily="34" charset="0"/>
              <a:buChar char="›"/>
              <a:defRPr sz="1400">
                <a:solidFill>
                  <a:schemeClr val="bg2">
                    <a:lumMod val="25000"/>
                  </a:schemeClr>
                </a:solidFill>
              </a:defRPr>
            </a:lvl5pPr>
          </a:lstStyle>
          <a:p>
            <a:pPr lvl="0"/>
            <a:r>
              <a:rPr lang="it-IT"/>
              <a:t>Testo – Calibri light – 12 </a:t>
            </a:r>
            <a:r>
              <a:rPr lang="it-IT" err="1"/>
              <a:t>pt</a:t>
            </a:r>
            <a:r>
              <a:rPr lang="it-IT"/>
              <a:t> – grigio chiaro sfondo 2 più scuro 75%</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976983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748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03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650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329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3FD492-1093-42A2-AFB7-252B8FBE7CD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1DC189C-B5F3-486A-982A-56F2CFE1842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B882F43-FFFA-4E9A-B826-8B7B8FDD4EE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0C9F530-D2CF-463C-9CF4-A2E2F52829ED}"/>
              </a:ext>
            </a:extLst>
          </p:cNvPr>
          <p:cNvSpPr>
            <a:spLocks noGrp="1"/>
          </p:cNvSpPr>
          <p:nvPr>
            <p:ph type="dt" sz="half" idx="10"/>
          </p:nvPr>
        </p:nvSpPr>
        <p:spPr/>
        <p:txBody>
          <a:bodyPr/>
          <a:lstStyle/>
          <a:p>
            <a:fld id="{05718D35-6F3B-4396-A26E-ABD7D6D0C018}" type="datetimeFigureOut">
              <a:rPr lang="it-IT" smtClean="0"/>
              <a:t>12/04/21</a:t>
            </a:fld>
            <a:endParaRPr lang="it-IT"/>
          </a:p>
        </p:txBody>
      </p:sp>
      <p:sp>
        <p:nvSpPr>
          <p:cNvPr id="6" name="Segnaposto piè di pagina 5">
            <a:extLst>
              <a:ext uri="{FF2B5EF4-FFF2-40B4-BE49-F238E27FC236}">
                <a16:creationId xmlns:a16="http://schemas.microsoft.com/office/drawing/2014/main" id="{ED8E8A29-1442-42A8-8283-CD2DDE5610C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2F4F8D4-7B5E-40E8-BFF7-A991342F0F63}"/>
              </a:ext>
            </a:extLst>
          </p:cNvPr>
          <p:cNvSpPr>
            <a:spLocks noGrp="1"/>
          </p:cNvSpPr>
          <p:nvPr>
            <p:ph type="sldNum" sz="quarter" idx="12"/>
          </p:nvPr>
        </p:nvSpPr>
        <p:spPr/>
        <p:txBody>
          <a:bodyPr/>
          <a:lstStyle/>
          <a:p>
            <a:fld id="{C975C0D3-05A1-4029-BE3C-0578AAD60B99}" type="slidenum">
              <a:rPr lang="it-IT" smtClean="0"/>
              <a:t>‹N›</a:t>
            </a:fld>
            <a:endParaRPr lang="it-IT"/>
          </a:p>
        </p:txBody>
      </p:sp>
    </p:spTree>
    <p:extLst>
      <p:ext uri="{BB962C8B-B14F-4D97-AF65-F5344CB8AC3E}">
        <p14:creationId xmlns:p14="http://schemas.microsoft.com/office/powerpoint/2010/main" val="3022630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F3663E-1F6C-43CC-8FAC-048F7A42AD1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C847D3D-BD3C-4385-ABBE-CE8A0AA8FD1E}"/>
              </a:ext>
            </a:extLst>
          </p:cNvPr>
          <p:cNvSpPr>
            <a:spLocks noGrp="1"/>
          </p:cNvSpPr>
          <p:nvPr>
            <p:ph type="dt" sz="half" idx="10"/>
          </p:nvPr>
        </p:nvSpPr>
        <p:spPr/>
        <p:txBody>
          <a:bodyPr/>
          <a:lstStyle/>
          <a:p>
            <a:fld id="{05718D35-6F3B-4396-A26E-ABD7D6D0C018}" type="datetimeFigureOut">
              <a:rPr lang="it-IT" smtClean="0"/>
              <a:t>12/04/21</a:t>
            </a:fld>
            <a:endParaRPr lang="it-IT"/>
          </a:p>
        </p:txBody>
      </p:sp>
      <p:sp>
        <p:nvSpPr>
          <p:cNvPr id="4" name="Segnaposto piè di pagina 3">
            <a:extLst>
              <a:ext uri="{FF2B5EF4-FFF2-40B4-BE49-F238E27FC236}">
                <a16:creationId xmlns:a16="http://schemas.microsoft.com/office/drawing/2014/main" id="{CDEB41BE-9FFB-47D0-965C-A6914563B86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3D3C75D-3916-4308-B9BD-8E6735E7CB35}"/>
              </a:ext>
            </a:extLst>
          </p:cNvPr>
          <p:cNvSpPr>
            <a:spLocks noGrp="1"/>
          </p:cNvSpPr>
          <p:nvPr>
            <p:ph type="sldNum" sz="quarter" idx="12"/>
          </p:nvPr>
        </p:nvSpPr>
        <p:spPr/>
        <p:txBody>
          <a:bodyPr/>
          <a:lstStyle/>
          <a:p>
            <a:fld id="{C975C0D3-05A1-4029-BE3C-0578AAD60B99}" type="slidenum">
              <a:rPr lang="it-IT" smtClean="0"/>
              <a:t>‹N›</a:t>
            </a:fld>
            <a:endParaRPr lang="it-IT"/>
          </a:p>
        </p:txBody>
      </p:sp>
    </p:spTree>
    <p:extLst>
      <p:ext uri="{BB962C8B-B14F-4D97-AF65-F5344CB8AC3E}">
        <p14:creationId xmlns:p14="http://schemas.microsoft.com/office/powerpoint/2010/main" val="2490783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471697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89A14A-47A5-604D-B7B8-002FF0D2BF6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2A7B982-D345-AF40-BE3F-27F9AB597651}"/>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509CE51-228C-CF47-90DE-4D68EAEDE4FF}"/>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5" name="Segnaposto piè di pagina 4">
            <a:extLst>
              <a:ext uri="{FF2B5EF4-FFF2-40B4-BE49-F238E27FC236}">
                <a16:creationId xmlns:a16="http://schemas.microsoft.com/office/drawing/2014/main" id="{AE95885F-7835-0048-A67E-86B4A1398C8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C36B1D-EF07-0142-A1DB-6821A6F10378}"/>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177739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1597523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687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540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27696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548734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47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9084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07715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4768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890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C9901A-D8C0-564D-9941-2A98BD2DC57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76563CE-0791-DF44-990B-C2C5355445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73D230A-A278-2E43-8824-E820DABD8C8A}"/>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5" name="Segnaposto piè di pagina 4">
            <a:extLst>
              <a:ext uri="{FF2B5EF4-FFF2-40B4-BE49-F238E27FC236}">
                <a16:creationId xmlns:a16="http://schemas.microsoft.com/office/drawing/2014/main" id="{79FE0A00-508D-AC4D-BBDA-90699B22121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2621746-F01B-EC4F-BA08-DFD1B2656D38}"/>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1057103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0114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7850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96444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 </a:t>
            </a:r>
            <a:endParaRPr lang="ko-KR" altLang="en-US"/>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p>
          <a:p>
            <a:r>
              <a:rPr lang="en-US" altLang="ko-KR"/>
              <a:t>And Send To Back </a:t>
            </a:r>
            <a:endParaRPr lang="ko-KR" altLang="en-US"/>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p>
          <a:p>
            <a:r>
              <a:rPr lang="en-US" altLang="ko-KR"/>
              <a:t>And Send To Back </a:t>
            </a:r>
            <a:endParaRPr lang="ko-KR" altLang="en-US"/>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p>
          <a:p>
            <a:r>
              <a:rPr lang="en-US" altLang="ko-KR"/>
              <a:t>And Send To Back </a:t>
            </a:r>
            <a:endParaRPr lang="ko-KR" altLang="en-US"/>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p>
          <a:p>
            <a:r>
              <a:rPr lang="en-US" altLang="ko-KR"/>
              <a:t>And Send To Back </a:t>
            </a:r>
            <a:endParaRPr lang="ko-KR" altLang="en-US"/>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4114891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And Send To Back </a:t>
            </a:r>
            <a:endParaRPr lang="ko-KR" altLang="en-US"/>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26849864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a:p>
        </p:txBody>
      </p:sp>
    </p:spTree>
    <p:extLst>
      <p:ext uri="{BB962C8B-B14F-4D97-AF65-F5344CB8AC3E}">
        <p14:creationId xmlns:p14="http://schemas.microsoft.com/office/powerpoint/2010/main" val="4209515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Tree>
    <p:extLst>
      <p:ext uri="{BB962C8B-B14F-4D97-AF65-F5344CB8AC3E}">
        <p14:creationId xmlns:p14="http://schemas.microsoft.com/office/powerpoint/2010/main" val="2177070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D023E4-0D1F-2345-AC06-BFE848AAE1B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FBB5EC9-1D0B-F14F-A8AE-3615211A3258}"/>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2D807AA-C902-5644-B5A5-12975587B69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331E216-BF95-384A-B6BA-87C4A5EFF6F0}"/>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6" name="Segnaposto piè di pagina 5">
            <a:extLst>
              <a:ext uri="{FF2B5EF4-FFF2-40B4-BE49-F238E27FC236}">
                <a16:creationId xmlns:a16="http://schemas.microsoft.com/office/drawing/2014/main" id="{0351FBC4-BFF1-BD44-9640-F5517FA870A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7944E0-4B57-EF44-A8FA-BD35746E9038}"/>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597399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28D3BF-F230-2E4A-9244-D539A0B235F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9F3914F-6FB3-494F-A01A-998FFF6BC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D599D22-C78C-034C-A99A-70D0EB4DCC0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5E20FA3-3A66-AA4E-A6AB-60C3E98F67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040073F-BBB2-BA41-B657-0FDDBA3A02F2}"/>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2796093-5D00-314A-96DE-156463EEAD5D}"/>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8" name="Segnaposto piè di pagina 7">
            <a:extLst>
              <a:ext uri="{FF2B5EF4-FFF2-40B4-BE49-F238E27FC236}">
                <a16:creationId xmlns:a16="http://schemas.microsoft.com/office/drawing/2014/main" id="{686F72DF-2337-2242-8A9B-6AA86C5142DA}"/>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B8BEF7BE-4D0A-8941-B880-60F429B0F497}"/>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4111079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F0C876-76D2-3140-9659-513D5E34789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67C5D2D-612A-5D40-89D2-24F5651802F7}"/>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4" name="Segnaposto piè di pagina 3">
            <a:extLst>
              <a:ext uri="{FF2B5EF4-FFF2-40B4-BE49-F238E27FC236}">
                <a16:creationId xmlns:a16="http://schemas.microsoft.com/office/drawing/2014/main" id="{2AB6BB3E-9A3C-5E47-9D43-67CB504F75A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F13F6B27-8121-954A-901A-560B8A4ABA3E}"/>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509289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BDE9A3C-CD1C-B949-9099-F65B4EE525F1}"/>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3" name="Segnaposto piè di pagina 2">
            <a:extLst>
              <a:ext uri="{FF2B5EF4-FFF2-40B4-BE49-F238E27FC236}">
                <a16:creationId xmlns:a16="http://schemas.microsoft.com/office/drawing/2014/main" id="{195A0612-8CB7-E84C-9704-5C664C161740}"/>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6B0E7DC-966E-5D44-B1D8-F4571E5036DA}"/>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2821132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18E5C63-EBB5-6643-9AB0-295F20BA64A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48E7E22-F675-8244-80C9-B9302D025B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45C254C-18D4-754D-A848-661DA008C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868A3EB-3EBE-0946-963E-FD4C7BD66678}"/>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6" name="Segnaposto piè di pagina 5">
            <a:extLst>
              <a:ext uri="{FF2B5EF4-FFF2-40B4-BE49-F238E27FC236}">
                <a16:creationId xmlns:a16="http://schemas.microsoft.com/office/drawing/2014/main" id="{55C11D3A-CE7D-E744-864A-8CC90E39F62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67785AD-0EEE-6940-8DEA-319E941D6BEA}"/>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1851834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7067AC-B62C-DC43-8C33-83E13ED604C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3689283-60EA-F24A-8B0C-EA7086DB5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EB11F31-F2B7-F94D-9F6B-AAE18CA57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6D8FF3E-8BBE-FC4D-9B6A-0B40A75907D7}"/>
              </a:ext>
            </a:extLst>
          </p:cNvPr>
          <p:cNvSpPr>
            <a:spLocks noGrp="1"/>
          </p:cNvSpPr>
          <p:nvPr>
            <p:ph type="dt" sz="half" idx="10"/>
          </p:nvPr>
        </p:nvSpPr>
        <p:spPr/>
        <p:txBody>
          <a:bodyPr/>
          <a:lstStyle/>
          <a:p>
            <a:fld id="{F4641EC1-0CC1-464A-8D43-E9BC37436022}" type="datetimeFigureOut">
              <a:rPr lang="it-IT" smtClean="0"/>
              <a:t>12/04/21</a:t>
            </a:fld>
            <a:endParaRPr lang="it-IT"/>
          </a:p>
        </p:txBody>
      </p:sp>
      <p:sp>
        <p:nvSpPr>
          <p:cNvPr id="6" name="Segnaposto piè di pagina 5">
            <a:extLst>
              <a:ext uri="{FF2B5EF4-FFF2-40B4-BE49-F238E27FC236}">
                <a16:creationId xmlns:a16="http://schemas.microsoft.com/office/drawing/2014/main" id="{0D688C7D-B75F-1748-98BA-66E0012547A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271BEEF-6E0F-9046-9CDB-3A60787CDC00}"/>
              </a:ext>
            </a:extLst>
          </p:cNvPr>
          <p:cNvSpPr>
            <a:spLocks noGrp="1"/>
          </p:cNvSpPr>
          <p:nvPr>
            <p:ph type="sldNum" sz="quarter" idx="12"/>
          </p:nvPr>
        </p:nvSpPr>
        <p:spPr/>
        <p:txBody>
          <a:bodyPr/>
          <a:lstStyle/>
          <a:p>
            <a:fld id="{46E7E174-0272-F944-8332-76FE11197BC8}" type="slidenum">
              <a:rPr lang="it-IT" smtClean="0"/>
              <a:t>‹N›</a:t>
            </a:fld>
            <a:endParaRPr lang="it-IT"/>
          </a:p>
        </p:txBody>
      </p:sp>
    </p:spTree>
    <p:extLst>
      <p:ext uri="{BB962C8B-B14F-4D97-AF65-F5344CB8AC3E}">
        <p14:creationId xmlns:p14="http://schemas.microsoft.com/office/powerpoint/2010/main" val="46161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EE88ED7-5096-074B-959F-1806F48F4C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603F09C-E52C-4945-AFF5-144A137FB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CFA360D-507D-5246-84AE-95B51FF00D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41EC1-0CC1-464A-8D43-E9BC37436022}" type="datetimeFigureOut">
              <a:rPr lang="it-IT" smtClean="0"/>
              <a:t>12/04/21</a:t>
            </a:fld>
            <a:endParaRPr lang="it-IT"/>
          </a:p>
        </p:txBody>
      </p:sp>
      <p:sp>
        <p:nvSpPr>
          <p:cNvPr id="5" name="Segnaposto piè di pagina 4">
            <a:extLst>
              <a:ext uri="{FF2B5EF4-FFF2-40B4-BE49-F238E27FC236}">
                <a16:creationId xmlns:a16="http://schemas.microsoft.com/office/drawing/2014/main" id="{19E2446E-C8F2-C143-921E-52F7B6297D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54AD32F-DEFB-7941-BEC6-A1C014AB6C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7E174-0272-F944-8332-76FE11197BC8}" type="slidenum">
              <a:rPr lang="it-IT" smtClean="0"/>
              <a:t>‹N›</a:t>
            </a:fld>
            <a:endParaRPr lang="it-IT"/>
          </a:p>
        </p:txBody>
      </p:sp>
    </p:spTree>
    <p:extLst>
      <p:ext uri="{BB962C8B-B14F-4D97-AF65-F5344CB8AC3E}">
        <p14:creationId xmlns:p14="http://schemas.microsoft.com/office/powerpoint/2010/main" val="4125244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9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40368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7" r:id="rId3"/>
    <p:sldLayoutId id="2147483670" r:id="rId4"/>
    <p:sldLayoutId id="2147483671" r:id="rId5"/>
    <p:sldLayoutId id="2147483672" r:id="rId6"/>
    <p:sldLayoutId id="2147483673" r:id="rId7"/>
    <p:sldLayoutId id="214748369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4696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21" name="TextBox 20">
            <a:extLst>
              <a:ext uri="{FF2B5EF4-FFF2-40B4-BE49-F238E27FC236}">
                <a16:creationId xmlns:a16="http://schemas.microsoft.com/office/drawing/2014/main" id="{93AEA043-746F-4334-A00A-A4587B060237}"/>
              </a:ext>
            </a:extLst>
          </p:cNvPr>
          <p:cNvSpPr txBox="1"/>
          <p:nvPr/>
        </p:nvSpPr>
        <p:spPr>
          <a:xfrm>
            <a:off x="5608691" y="830996"/>
            <a:ext cx="6469117" cy="923330"/>
          </a:xfrm>
          <a:prstGeom prst="rect">
            <a:avLst/>
          </a:prstGeom>
          <a:noFill/>
        </p:spPr>
        <p:txBody>
          <a:bodyPr wrap="square" rtlCol="0" anchor="ctr">
            <a:spAutoFit/>
          </a:bodyPr>
          <a:lstStyle/>
          <a:p>
            <a:pPr algn="r"/>
            <a:r>
              <a:rPr lang="en-US" altLang="ko-KR" sz="5400" dirty="0">
                <a:solidFill>
                  <a:schemeClr val="bg1"/>
                </a:solidFill>
                <a:latin typeface="+mj-lt"/>
                <a:cs typeface="Arial" pitchFamily="34" charset="0"/>
              </a:rPr>
              <a:t>Hackathon_21</a:t>
            </a:r>
            <a:endParaRPr lang="ko-KR" altLang="en-US" sz="5400" dirty="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6866229" y="5871911"/>
            <a:ext cx="5008380" cy="707886"/>
          </a:xfrm>
          <a:prstGeom prst="rect">
            <a:avLst/>
          </a:prstGeom>
          <a:noFill/>
        </p:spPr>
        <p:txBody>
          <a:bodyPr wrap="square" rtlCol="0" anchor="ctr">
            <a:spAutoFit/>
          </a:bodyPr>
          <a:lstStyle/>
          <a:p>
            <a:pPr algn="r"/>
            <a:r>
              <a:rPr lang="it-IT" sz="3600">
                <a:solidFill>
                  <a:prstClr val="white"/>
                </a:solidFill>
                <a:latin typeface="Calibri Light" panose="020F0302020204030204"/>
              </a:rPr>
              <a:t>DIZME </a:t>
            </a:r>
            <a:r>
              <a:rPr lang="it-IT" sz="3200">
                <a:solidFill>
                  <a:prstClr val="white"/>
                </a:solidFill>
                <a:latin typeface="Calibri Light" panose="020F0302020204030204"/>
              </a:rPr>
              <a:t> </a:t>
            </a:r>
            <a:r>
              <a:rPr lang="it-IT" sz="4000" err="1">
                <a:solidFill>
                  <a:prstClr val="white"/>
                </a:solidFill>
                <a:latin typeface="Mistral" panose="03090702030407020403" pitchFamily="66" charset="0"/>
              </a:rPr>
              <a:t>This</a:t>
            </a:r>
            <a:r>
              <a:rPr lang="it-IT" sz="4000">
                <a:solidFill>
                  <a:prstClr val="white"/>
                </a:solidFill>
                <a:latin typeface="Mistral" panose="03090702030407020403" pitchFamily="66" charset="0"/>
              </a:rPr>
              <a:t> </a:t>
            </a:r>
            <a:r>
              <a:rPr lang="it-IT" sz="4000" err="1">
                <a:solidFill>
                  <a:prstClr val="white"/>
                </a:solidFill>
                <a:latin typeface="Mistral" panose="03090702030407020403" pitchFamily="66" charset="0"/>
              </a:rPr>
              <a:t>is</a:t>
            </a:r>
            <a:r>
              <a:rPr lang="it-IT" sz="4000">
                <a:solidFill>
                  <a:prstClr val="white"/>
                </a:solidFill>
                <a:latin typeface="Mistral" panose="03090702030407020403" pitchFamily="66" charset="0"/>
              </a:rPr>
              <a:t> me</a:t>
            </a:r>
            <a:endParaRPr lang="ko-KR" altLang="en-US" sz="3600">
              <a:solidFill>
                <a:schemeClr val="bg1"/>
              </a:solidFill>
              <a:cs typeface="Arial" pitchFamily="34" charset="0"/>
            </a:endParaRPr>
          </a:p>
        </p:txBody>
      </p:sp>
    </p:spTree>
    <p:extLst>
      <p:ext uri="{BB962C8B-B14F-4D97-AF65-F5344CB8AC3E}">
        <p14:creationId xmlns:p14="http://schemas.microsoft.com/office/powerpoint/2010/main" val="61830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olo 4">
            <a:extLst>
              <a:ext uri="{FF2B5EF4-FFF2-40B4-BE49-F238E27FC236}">
                <a16:creationId xmlns:a16="http://schemas.microsoft.com/office/drawing/2014/main" id="{C055815D-73CB-499A-A1CC-3137504CD0C3}"/>
              </a:ext>
            </a:extLst>
          </p:cNvPr>
          <p:cNvSpPr txBox="1">
            <a:spLocks/>
          </p:cNvSpPr>
          <p:nvPr/>
        </p:nvSpPr>
        <p:spPr>
          <a:xfrm>
            <a:off x="847562" y="151556"/>
            <a:ext cx="9008425" cy="447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2800" b="0" i="0" u="none" strike="noStrike" kern="1200" cap="none" spc="0" normalizeH="0" baseline="0" noProof="0" dirty="0">
                <a:ln>
                  <a:noFill/>
                </a:ln>
                <a:solidFill>
                  <a:srgbClr val="1A8EA9"/>
                </a:solidFill>
                <a:effectLst/>
                <a:uLnTx/>
                <a:uFillTx/>
                <a:latin typeface="Arial"/>
                <a:ea typeface="Arial Unicode MS"/>
                <a:cs typeface="+mj-cs"/>
              </a:rPr>
              <a:t>Business model</a:t>
            </a:r>
          </a:p>
        </p:txBody>
      </p:sp>
      <p:sp>
        <p:nvSpPr>
          <p:cNvPr id="48" name="Segnaposto testo 6">
            <a:extLst>
              <a:ext uri="{FF2B5EF4-FFF2-40B4-BE49-F238E27FC236}">
                <a16:creationId xmlns:a16="http://schemas.microsoft.com/office/drawing/2014/main" id="{D7F57229-4D7E-42BA-A0B7-D6C729A041F8}"/>
              </a:ext>
            </a:extLst>
          </p:cNvPr>
          <p:cNvSpPr txBox="1">
            <a:spLocks/>
          </p:cNvSpPr>
          <p:nvPr/>
        </p:nvSpPr>
        <p:spPr>
          <a:xfrm>
            <a:off x="847562" y="634837"/>
            <a:ext cx="9395476" cy="447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800" dirty="0">
                <a:solidFill>
                  <a:srgbClr val="196491"/>
                </a:solidFill>
              </a:rPr>
              <a:t>WordPress </a:t>
            </a:r>
            <a:r>
              <a:rPr lang="en-US" sz="1800" dirty="0" err="1">
                <a:solidFill>
                  <a:srgbClr val="196491"/>
                </a:solidFill>
              </a:rPr>
              <a:t>DizmePlugin</a:t>
            </a:r>
            <a:endParaRPr lang="it-IT" sz="1800" dirty="0">
              <a:solidFill>
                <a:srgbClr val="196491"/>
              </a:solidFill>
            </a:endParaRPr>
          </a:p>
        </p:txBody>
      </p:sp>
      <p:grpSp>
        <p:nvGrpSpPr>
          <p:cNvPr id="49" name="Gruppo 48">
            <a:extLst>
              <a:ext uri="{FF2B5EF4-FFF2-40B4-BE49-F238E27FC236}">
                <a16:creationId xmlns:a16="http://schemas.microsoft.com/office/drawing/2014/main" id="{40AB1100-13B4-4A68-ABFE-10CCE3117DA7}"/>
              </a:ext>
            </a:extLst>
          </p:cNvPr>
          <p:cNvGrpSpPr/>
          <p:nvPr/>
        </p:nvGrpSpPr>
        <p:grpSpPr>
          <a:xfrm>
            <a:off x="-13785" y="0"/>
            <a:ext cx="584777" cy="9156494"/>
            <a:chOff x="-13785" y="0"/>
            <a:chExt cx="584777" cy="9156494"/>
          </a:xfrm>
        </p:grpSpPr>
        <p:pic>
          <p:nvPicPr>
            <p:cNvPr id="50" name="Immagine 49">
              <a:extLst>
                <a:ext uri="{FF2B5EF4-FFF2-40B4-BE49-F238E27FC236}">
                  <a16:creationId xmlns:a16="http://schemas.microsoft.com/office/drawing/2014/main" id="{47DF91D4-2F8A-49CB-82CE-73B2C31A3D59}"/>
                </a:ext>
              </a:extLst>
            </p:cNvPr>
            <p:cNvPicPr>
              <a:picLocks noChangeAspect="1"/>
            </p:cNvPicPr>
            <p:nvPr/>
          </p:nvPicPr>
          <p:blipFill>
            <a:blip r:embed="rId2"/>
            <a:stretch>
              <a:fillRect/>
            </a:stretch>
          </p:blipFill>
          <p:spPr>
            <a:xfrm>
              <a:off x="-508" y="0"/>
              <a:ext cx="571500" cy="6858000"/>
            </a:xfrm>
            <a:prstGeom prst="rect">
              <a:avLst/>
            </a:prstGeom>
          </p:spPr>
        </p:pic>
        <p:sp>
          <p:nvSpPr>
            <p:cNvPr id="51" name="TextBox 21">
              <a:extLst>
                <a:ext uri="{FF2B5EF4-FFF2-40B4-BE49-F238E27FC236}">
                  <a16:creationId xmlns:a16="http://schemas.microsoft.com/office/drawing/2014/main" id="{B306B018-8A79-45EA-A57C-426A2EF34E27}"/>
                </a:ext>
              </a:extLst>
            </p:cNvPr>
            <p:cNvSpPr txBox="1"/>
            <p:nvPr/>
          </p:nvSpPr>
          <p:spPr>
            <a:xfrm rot="16200000">
              <a:off x="-2225587" y="6359916"/>
              <a:ext cx="5008380" cy="58477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a:ln>
                    <a:noFill/>
                  </a:ln>
                  <a:solidFill>
                    <a:prstClr val="white"/>
                  </a:solidFill>
                  <a:effectLst/>
                  <a:uLnTx/>
                  <a:uFillTx/>
                  <a:latin typeface="Calibri Light" panose="020F0302020204030204"/>
                  <a:ea typeface="Arial Unicode MS"/>
                  <a:cs typeface="+mn-cs"/>
                </a:rPr>
                <a:t>DIZME </a:t>
              </a:r>
              <a:r>
                <a:rPr kumimoji="0" lang="it-IT" sz="2400" b="0" i="0" u="none" strike="noStrike" kern="1200" cap="none" spc="0" normalizeH="0" baseline="0" noProof="0">
                  <a:ln>
                    <a:noFill/>
                  </a:ln>
                  <a:solidFill>
                    <a:prstClr val="white"/>
                  </a:solidFill>
                  <a:effectLst/>
                  <a:uLnTx/>
                  <a:uFillTx/>
                  <a:latin typeface="Calibri Light" panose="020F0302020204030204"/>
                  <a:ea typeface="Arial Unicode MS"/>
                  <a:cs typeface="+mn-cs"/>
                </a:rPr>
                <a:t> </a:t>
              </a:r>
              <a:r>
                <a:rPr kumimoji="0" lang="it-IT" sz="3200" b="0" i="0" u="none" strike="noStrike" kern="1200" cap="none" spc="0" normalizeH="0" baseline="0" noProof="0" err="1">
                  <a:ln>
                    <a:noFill/>
                  </a:ln>
                  <a:solidFill>
                    <a:prstClr val="white"/>
                  </a:solidFill>
                  <a:effectLst/>
                  <a:uLnTx/>
                  <a:uFillTx/>
                  <a:latin typeface="Mistral" panose="03090702030407020403" pitchFamily="66" charset="0"/>
                  <a:ea typeface="Arial Unicode MS"/>
                  <a:cs typeface="+mn-cs"/>
                </a:rPr>
                <a:t>This</a:t>
              </a:r>
              <a:r>
                <a:rPr kumimoji="0" lang="it-IT" sz="3200" b="0" i="0" u="none" strike="noStrike" kern="1200" cap="none" spc="0" normalizeH="0" baseline="0" noProof="0">
                  <a:ln>
                    <a:noFill/>
                  </a:ln>
                  <a:solidFill>
                    <a:prstClr val="white"/>
                  </a:solidFill>
                  <a:effectLst/>
                  <a:uLnTx/>
                  <a:uFillTx/>
                  <a:latin typeface="Mistral" panose="03090702030407020403" pitchFamily="66" charset="0"/>
                  <a:ea typeface="Arial Unicode MS"/>
                  <a:cs typeface="+mn-cs"/>
                </a:rPr>
                <a:t> </a:t>
              </a:r>
              <a:r>
                <a:rPr kumimoji="0" lang="it-IT" sz="3200" b="0" i="0" u="none" strike="noStrike" kern="1200" cap="none" spc="0" normalizeH="0" baseline="0" noProof="0" err="1">
                  <a:ln>
                    <a:noFill/>
                  </a:ln>
                  <a:solidFill>
                    <a:prstClr val="white"/>
                  </a:solidFill>
                  <a:effectLst/>
                  <a:uLnTx/>
                  <a:uFillTx/>
                  <a:latin typeface="Mistral" panose="03090702030407020403" pitchFamily="66" charset="0"/>
                  <a:ea typeface="Arial Unicode MS"/>
                  <a:cs typeface="+mn-cs"/>
                </a:rPr>
                <a:t>is</a:t>
              </a:r>
              <a:r>
                <a:rPr kumimoji="0" lang="it-IT" sz="3200" b="0" i="0" u="none" strike="noStrike" kern="1200" cap="none" spc="0" normalizeH="0" baseline="0" noProof="0">
                  <a:ln>
                    <a:noFill/>
                  </a:ln>
                  <a:solidFill>
                    <a:prstClr val="white"/>
                  </a:solidFill>
                  <a:effectLst/>
                  <a:uLnTx/>
                  <a:uFillTx/>
                  <a:latin typeface="Mistral" panose="03090702030407020403" pitchFamily="66" charset="0"/>
                  <a:ea typeface="Arial Unicode MS"/>
                  <a:cs typeface="+mn-cs"/>
                </a:rPr>
                <a:t> me</a:t>
              </a:r>
              <a:endParaRPr kumimoji="0" lang="ko-KR" altLang="en-US" sz="2800" b="0" i="0" u="none" strike="noStrike" kern="1200" cap="none" spc="0" normalizeH="0" baseline="0" noProof="0">
                <a:ln>
                  <a:noFill/>
                </a:ln>
                <a:solidFill>
                  <a:prstClr val="white"/>
                </a:solidFill>
                <a:effectLst/>
                <a:uLnTx/>
                <a:uFillTx/>
                <a:latin typeface="Arial"/>
                <a:ea typeface="Arial Unicode MS"/>
                <a:cs typeface="Arial" pitchFamily="34" charset="0"/>
              </a:endParaRPr>
            </a:p>
          </p:txBody>
        </p:sp>
      </p:grpSp>
      <p:sp>
        <p:nvSpPr>
          <p:cNvPr id="2" name="TextBox 1">
            <a:extLst>
              <a:ext uri="{FF2B5EF4-FFF2-40B4-BE49-F238E27FC236}">
                <a16:creationId xmlns:a16="http://schemas.microsoft.com/office/drawing/2014/main" id="{5B8C2DD4-C2B9-4C46-B6A9-BEB03C022B39}"/>
              </a:ext>
            </a:extLst>
          </p:cNvPr>
          <p:cNvSpPr txBox="1"/>
          <p:nvPr/>
        </p:nvSpPr>
        <p:spPr>
          <a:xfrm>
            <a:off x="1000125" y="1514475"/>
            <a:ext cx="10558463" cy="4801314"/>
          </a:xfrm>
          <a:prstGeom prst="rect">
            <a:avLst/>
          </a:prstGeom>
          <a:noFill/>
        </p:spPr>
        <p:txBody>
          <a:bodyPr wrap="square" rtlCol="0">
            <a:spAutoFit/>
          </a:bodyPr>
          <a:lstStyle/>
          <a:p>
            <a:pPr marL="285750" indent="-285750">
              <a:buFont typeface="Arial" panose="020B0604020202020204" pitchFamily="34" charset="0"/>
              <a:buChar char="•"/>
            </a:pPr>
            <a:r>
              <a:rPr lang="en-GB" sz="3200" dirty="0"/>
              <a:t>The plugin is a fully-working POC</a:t>
            </a:r>
          </a:p>
          <a:p>
            <a:pPr marL="285750" indent="-285750">
              <a:buFont typeface="Arial" panose="020B0604020202020204" pitchFamily="34" charset="0"/>
              <a:buChar char="•"/>
            </a:pPr>
            <a:endParaRPr lang="en-GB" sz="3200" dirty="0"/>
          </a:p>
          <a:p>
            <a:pPr marL="285750" indent="-285750">
              <a:buFont typeface="Arial" panose="020B0604020202020204" pitchFamily="34" charset="0"/>
              <a:buChar char="•"/>
            </a:pPr>
            <a:r>
              <a:rPr lang="en-GB" sz="3200" dirty="0"/>
              <a:t>With some investments and further work, it can:</a:t>
            </a:r>
          </a:p>
          <a:p>
            <a:pPr marL="285750" indent="-285750">
              <a:buFont typeface="Arial" panose="020B0604020202020204" pitchFamily="34" charset="0"/>
              <a:buChar char="•"/>
            </a:pPr>
            <a:endParaRPr lang="en-GB" sz="3200" dirty="0"/>
          </a:p>
          <a:p>
            <a:pPr marL="742950" lvl="1" indent="-285750">
              <a:buFont typeface="Arial" panose="020B0604020202020204" pitchFamily="34" charset="0"/>
              <a:buChar char="•"/>
            </a:pPr>
            <a:r>
              <a:rPr lang="en-GB" sz="3200" dirty="0"/>
              <a:t>become an asset of </a:t>
            </a:r>
            <a:r>
              <a:rPr lang="en-GB" sz="3200" dirty="0" err="1"/>
              <a:t>DizmeID</a:t>
            </a:r>
            <a:r>
              <a:rPr lang="en-GB" sz="3200" dirty="0"/>
              <a:t> Foundation </a:t>
            </a:r>
          </a:p>
          <a:p>
            <a:pPr marL="742950" lvl="1" indent="-285750">
              <a:buFont typeface="Arial" panose="020B0604020202020204" pitchFamily="34" charset="0"/>
              <a:buChar char="•"/>
            </a:pPr>
            <a:r>
              <a:rPr lang="en-GB" sz="3200" dirty="0"/>
              <a:t>operated by a reseller, who takes care of installation and configuration for their clients</a:t>
            </a:r>
          </a:p>
          <a:p>
            <a:pPr marL="742950" lvl="1" indent="-285750">
              <a:buFont typeface="Arial" panose="020B0604020202020204" pitchFamily="34" charset="0"/>
              <a:buChar char="•"/>
            </a:pPr>
            <a:r>
              <a:rPr lang="en-GB" sz="3200" dirty="0"/>
              <a:t>released as open source for the entire </a:t>
            </a:r>
            <a:r>
              <a:rPr lang="en-GB" sz="3200" dirty="0" err="1"/>
              <a:t>Dizme</a:t>
            </a:r>
            <a:r>
              <a:rPr lang="en-GB" sz="3200" dirty="0"/>
              <a:t> ecosystem</a:t>
            </a:r>
          </a:p>
          <a:p>
            <a:endParaRPr lang="en-GB" dirty="0"/>
          </a:p>
        </p:txBody>
      </p:sp>
    </p:spTree>
    <p:extLst>
      <p:ext uri="{BB962C8B-B14F-4D97-AF65-F5344CB8AC3E}">
        <p14:creationId xmlns:p14="http://schemas.microsoft.com/office/powerpoint/2010/main" val="1166416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086E1D9E-000A-1A43-8637-FBE867DF1AB9}"/>
              </a:ext>
            </a:extLst>
          </p:cNvPr>
          <p:cNvSpPr txBox="1"/>
          <p:nvPr/>
        </p:nvSpPr>
        <p:spPr>
          <a:xfrm>
            <a:off x="5643419" y="3429000"/>
            <a:ext cx="6103775" cy="2600712"/>
          </a:xfrm>
          <a:prstGeom prst="rect">
            <a:avLst/>
          </a:prstGeom>
          <a:noFill/>
        </p:spPr>
        <p:txBody>
          <a:bodyPr wrap="square" rtlCol="0" anchor="ctr">
            <a:spAutoFit/>
          </a:bodyPr>
          <a:lstStyle/>
          <a:p>
            <a:pPr algn="r"/>
            <a:r>
              <a:rPr lang="en-US" altLang="ko-KR" sz="11500" b="1" dirty="0">
                <a:solidFill>
                  <a:schemeClr val="bg1"/>
                </a:solidFill>
                <a:latin typeface="+mj-lt"/>
                <a:cs typeface="Arial" pitchFamily="34" charset="0"/>
              </a:rPr>
              <a:t>4</a:t>
            </a:r>
          </a:p>
          <a:p>
            <a:pPr algn="r"/>
            <a:r>
              <a:rPr lang="en-US" altLang="ko-KR" sz="4800" b="1" dirty="0">
                <a:solidFill>
                  <a:schemeClr val="bg1"/>
                </a:solidFill>
                <a:latin typeface="+mj-lt"/>
                <a:cs typeface="Arial" pitchFamily="34" charset="0"/>
              </a:rPr>
              <a:t>Il Team</a:t>
            </a:r>
            <a:endParaRPr lang="ko-KR" altLang="en-US" sz="4800" b="1" dirty="0">
              <a:solidFill>
                <a:schemeClr val="bg1"/>
              </a:solidFill>
              <a:latin typeface="+mj-lt"/>
              <a:cs typeface="Arial" pitchFamily="34" charset="0"/>
            </a:endParaRPr>
          </a:p>
        </p:txBody>
      </p:sp>
      <p:sp>
        <p:nvSpPr>
          <p:cNvPr id="4" name="TextBox 10">
            <a:extLst>
              <a:ext uri="{FF2B5EF4-FFF2-40B4-BE49-F238E27FC236}">
                <a16:creationId xmlns:a16="http://schemas.microsoft.com/office/drawing/2014/main" id="{A3F33A10-A9E5-F943-A6F0-3CE29690BB59}"/>
              </a:ext>
            </a:extLst>
          </p:cNvPr>
          <p:cNvSpPr txBox="1"/>
          <p:nvPr/>
        </p:nvSpPr>
        <p:spPr>
          <a:xfrm>
            <a:off x="6380867" y="6029712"/>
            <a:ext cx="5366327" cy="379656"/>
          </a:xfrm>
          <a:prstGeom prst="rect">
            <a:avLst/>
          </a:prstGeom>
          <a:noFill/>
        </p:spPr>
        <p:txBody>
          <a:bodyPr wrap="square" rtlCol="0" anchor="ctr">
            <a:spAutoFit/>
          </a:bodyPr>
          <a:lstStyle/>
          <a:p>
            <a:pPr algn="r"/>
            <a:r>
              <a:rPr lang="it-IT" altLang="ko-KR" sz="1867" dirty="0" err="1">
                <a:solidFill>
                  <a:schemeClr val="bg1"/>
                </a:solidFill>
                <a:cs typeface="Arial" pitchFamily="34" charset="0"/>
              </a:rPr>
              <a:t>Araneum</a:t>
            </a:r>
            <a:r>
              <a:rPr lang="it-IT" altLang="ko-KR" sz="1867" dirty="0">
                <a:solidFill>
                  <a:schemeClr val="bg1"/>
                </a:solidFill>
                <a:cs typeface="Arial" pitchFamily="34" charset="0"/>
              </a:rPr>
              <a:t> Group </a:t>
            </a:r>
            <a:r>
              <a:rPr lang="it-IT" altLang="ko-KR" sz="1867" dirty="0" err="1">
                <a:solidFill>
                  <a:schemeClr val="bg1"/>
                </a:solidFill>
                <a:cs typeface="Arial" pitchFamily="34" charset="0"/>
              </a:rPr>
              <a:t>srl</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3994189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olo 4">
            <a:extLst>
              <a:ext uri="{FF2B5EF4-FFF2-40B4-BE49-F238E27FC236}">
                <a16:creationId xmlns:a16="http://schemas.microsoft.com/office/drawing/2014/main" id="{C055815D-73CB-499A-A1CC-3137504CD0C3}"/>
              </a:ext>
            </a:extLst>
          </p:cNvPr>
          <p:cNvSpPr txBox="1">
            <a:spLocks/>
          </p:cNvSpPr>
          <p:nvPr/>
        </p:nvSpPr>
        <p:spPr>
          <a:xfrm>
            <a:off x="847562" y="151556"/>
            <a:ext cx="9008425" cy="447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it-IT" sz="2800" dirty="0">
                <a:solidFill>
                  <a:srgbClr val="1A8EA9"/>
                </a:solidFill>
                <a:latin typeface="Arial"/>
                <a:ea typeface="Arial Unicode MS"/>
              </a:rPr>
              <a:t>The</a:t>
            </a:r>
            <a:r>
              <a:rPr kumimoji="0" lang="it-IT" sz="2800" b="0" i="0" u="none" strike="noStrike" kern="1200" cap="none" spc="0" normalizeH="0" baseline="0" noProof="0" dirty="0">
                <a:ln>
                  <a:noFill/>
                </a:ln>
                <a:solidFill>
                  <a:srgbClr val="1A8EA9"/>
                </a:solidFill>
                <a:effectLst/>
                <a:uLnTx/>
                <a:uFillTx/>
                <a:latin typeface="Arial"/>
                <a:ea typeface="Arial Unicode MS"/>
                <a:cs typeface="+mj-cs"/>
              </a:rPr>
              <a:t> team</a:t>
            </a:r>
          </a:p>
        </p:txBody>
      </p:sp>
      <p:sp>
        <p:nvSpPr>
          <p:cNvPr id="48" name="Segnaposto testo 6">
            <a:extLst>
              <a:ext uri="{FF2B5EF4-FFF2-40B4-BE49-F238E27FC236}">
                <a16:creationId xmlns:a16="http://schemas.microsoft.com/office/drawing/2014/main" id="{D7F57229-4D7E-42BA-A0B7-D6C729A041F8}"/>
              </a:ext>
            </a:extLst>
          </p:cNvPr>
          <p:cNvSpPr txBox="1">
            <a:spLocks/>
          </p:cNvSpPr>
          <p:nvPr/>
        </p:nvSpPr>
        <p:spPr>
          <a:xfrm>
            <a:off x="847562" y="634837"/>
            <a:ext cx="9395476" cy="447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err="1">
                <a:ln>
                  <a:noFill/>
                </a:ln>
                <a:solidFill>
                  <a:srgbClr val="196491"/>
                </a:solidFill>
                <a:effectLst/>
                <a:uLnTx/>
                <a:uFillTx/>
                <a:latin typeface="Arial"/>
                <a:ea typeface="Arial Unicode MS"/>
                <a:cs typeface="+mn-cs"/>
              </a:rPr>
              <a:t>Araneum</a:t>
            </a:r>
            <a:r>
              <a:rPr kumimoji="0" lang="en-US" sz="1800" b="0" i="0" u="none" strike="noStrike" kern="1200" cap="none" spc="0" normalizeH="0" baseline="0" noProof="0" dirty="0">
                <a:ln>
                  <a:noFill/>
                </a:ln>
                <a:solidFill>
                  <a:srgbClr val="196491"/>
                </a:solidFill>
                <a:effectLst/>
                <a:uLnTx/>
                <a:uFillTx/>
                <a:latin typeface="Arial"/>
                <a:ea typeface="Arial Unicode MS"/>
                <a:cs typeface="+mn-cs"/>
              </a:rPr>
              <a:t> Group </a:t>
            </a:r>
            <a:r>
              <a:rPr kumimoji="0" lang="en-US" sz="1800" b="0" i="0" u="none" strike="noStrike" kern="1200" cap="none" spc="0" normalizeH="0" baseline="0" noProof="0" dirty="0" err="1">
                <a:ln>
                  <a:noFill/>
                </a:ln>
                <a:solidFill>
                  <a:srgbClr val="196491"/>
                </a:solidFill>
                <a:effectLst/>
                <a:uLnTx/>
                <a:uFillTx/>
                <a:latin typeface="Arial"/>
                <a:ea typeface="Arial Unicode MS"/>
                <a:cs typeface="+mn-cs"/>
              </a:rPr>
              <a:t>srl</a:t>
            </a:r>
            <a:endParaRPr kumimoji="0" lang="it-IT" sz="1800" b="0" i="0" u="none" strike="noStrike" kern="1200" cap="none" spc="0" normalizeH="0" baseline="0" noProof="0" dirty="0">
              <a:ln>
                <a:noFill/>
              </a:ln>
              <a:solidFill>
                <a:srgbClr val="196491"/>
              </a:solidFill>
              <a:effectLst/>
              <a:uLnTx/>
              <a:uFillTx/>
              <a:latin typeface="Arial"/>
              <a:ea typeface="Arial Unicode MS"/>
              <a:cs typeface="+mn-cs"/>
            </a:endParaRPr>
          </a:p>
        </p:txBody>
      </p:sp>
      <p:grpSp>
        <p:nvGrpSpPr>
          <p:cNvPr id="49" name="Gruppo 48">
            <a:extLst>
              <a:ext uri="{FF2B5EF4-FFF2-40B4-BE49-F238E27FC236}">
                <a16:creationId xmlns:a16="http://schemas.microsoft.com/office/drawing/2014/main" id="{40AB1100-13B4-4A68-ABFE-10CCE3117DA7}"/>
              </a:ext>
            </a:extLst>
          </p:cNvPr>
          <p:cNvGrpSpPr/>
          <p:nvPr/>
        </p:nvGrpSpPr>
        <p:grpSpPr>
          <a:xfrm>
            <a:off x="-13785" y="0"/>
            <a:ext cx="584777" cy="9156494"/>
            <a:chOff x="-13785" y="0"/>
            <a:chExt cx="584777" cy="9156494"/>
          </a:xfrm>
        </p:grpSpPr>
        <p:pic>
          <p:nvPicPr>
            <p:cNvPr id="50" name="Immagine 49">
              <a:extLst>
                <a:ext uri="{FF2B5EF4-FFF2-40B4-BE49-F238E27FC236}">
                  <a16:creationId xmlns:a16="http://schemas.microsoft.com/office/drawing/2014/main" id="{47DF91D4-2F8A-49CB-82CE-73B2C31A3D59}"/>
                </a:ext>
              </a:extLst>
            </p:cNvPr>
            <p:cNvPicPr>
              <a:picLocks noChangeAspect="1"/>
            </p:cNvPicPr>
            <p:nvPr/>
          </p:nvPicPr>
          <p:blipFill>
            <a:blip r:embed="rId2"/>
            <a:stretch>
              <a:fillRect/>
            </a:stretch>
          </p:blipFill>
          <p:spPr>
            <a:xfrm>
              <a:off x="-508" y="0"/>
              <a:ext cx="571500" cy="6858000"/>
            </a:xfrm>
            <a:prstGeom prst="rect">
              <a:avLst/>
            </a:prstGeom>
          </p:spPr>
        </p:pic>
        <p:sp>
          <p:nvSpPr>
            <p:cNvPr id="51" name="TextBox 21">
              <a:extLst>
                <a:ext uri="{FF2B5EF4-FFF2-40B4-BE49-F238E27FC236}">
                  <a16:creationId xmlns:a16="http://schemas.microsoft.com/office/drawing/2014/main" id="{B306B018-8A79-45EA-A57C-426A2EF34E27}"/>
                </a:ext>
              </a:extLst>
            </p:cNvPr>
            <p:cNvSpPr txBox="1"/>
            <p:nvPr/>
          </p:nvSpPr>
          <p:spPr>
            <a:xfrm rot="16200000">
              <a:off x="-2225587" y="6359916"/>
              <a:ext cx="5008380" cy="58477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a:ln>
                    <a:noFill/>
                  </a:ln>
                  <a:solidFill>
                    <a:prstClr val="white"/>
                  </a:solidFill>
                  <a:effectLst/>
                  <a:uLnTx/>
                  <a:uFillTx/>
                  <a:latin typeface="Calibri Light" panose="020F0302020204030204"/>
                  <a:ea typeface="Arial Unicode MS"/>
                  <a:cs typeface="+mn-cs"/>
                </a:rPr>
                <a:t>DIZME </a:t>
              </a:r>
              <a:r>
                <a:rPr kumimoji="0" lang="it-IT" sz="2400" b="0" i="0" u="none" strike="noStrike" kern="1200" cap="none" spc="0" normalizeH="0" baseline="0" noProof="0">
                  <a:ln>
                    <a:noFill/>
                  </a:ln>
                  <a:solidFill>
                    <a:prstClr val="white"/>
                  </a:solidFill>
                  <a:effectLst/>
                  <a:uLnTx/>
                  <a:uFillTx/>
                  <a:latin typeface="Calibri Light" panose="020F0302020204030204"/>
                  <a:ea typeface="Arial Unicode MS"/>
                  <a:cs typeface="+mn-cs"/>
                </a:rPr>
                <a:t> </a:t>
              </a:r>
              <a:r>
                <a:rPr kumimoji="0" lang="it-IT" sz="3200" b="0" i="0" u="none" strike="noStrike" kern="1200" cap="none" spc="0" normalizeH="0" baseline="0" noProof="0" err="1">
                  <a:ln>
                    <a:noFill/>
                  </a:ln>
                  <a:solidFill>
                    <a:prstClr val="white"/>
                  </a:solidFill>
                  <a:effectLst/>
                  <a:uLnTx/>
                  <a:uFillTx/>
                  <a:latin typeface="Mistral" panose="03090702030407020403" pitchFamily="66" charset="0"/>
                  <a:ea typeface="Arial Unicode MS"/>
                  <a:cs typeface="+mn-cs"/>
                </a:rPr>
                <a:t>This</a:t>
              </a:r>
              <a:r>
                <a:rPr kumimoji="0" lang="it-IT" sz="3200" b="0" i="0" u="none" strike="noStrike" kern="1200" cap="none" spc="0" normalizeH="0" baseline="0" noProof="0">
                  <a:ln>
                    <a:noFill/>
                  </a:ln>
                  <a:solidFill>
                    <a:prstClr val="white"/>
                  </a:solidFill>
                  <a:effectLst/>
                  <a:uLnTx/>
                  <a:uFillTx/>
                  <a:latin typeface="Mistral" panose="03090702030407020403" pitchFamily="66" charset="0"/>
                  <a:ea typeface="Arial Unicode MS"/>
                  <a:cs typeface="+mn-cs"/>
                </a:rPr>
                <a:t> </a:t>
              </a:r>
              <a:r>
                <a:rPr kumimoji="0" lang="it-IT" sz="3200" b="0" i="0" u="none" strike="noStrike" kern="1200" cap="none" spc="0" normalizeH="0" baseline="0" noProof="0" err="1">
                  <a:ln>
                    <a:noFill/>
                  </a:ln>
                  <a:solidFill>
                    <a:prstClr val="white"/>
                  </a:solidFill>
                  <a:effectLst/>
                  <a:uLnTx/>
                  <a:uFillTx/>
                  <a:latin typeface="Mistral" panose="03090702030407020403" pitchFamily="66" charset="0"/>
                  <a:ea typeface="Arial Unicode MS"/>
                  <a:cs typeface="+mn-cs"/>
                </a:rPr>
                <a:t>is</a:t>
              </a:r>
              <a:r>
                <a:rPr kumimoji="0" lang="it-IT" sz="3200" b="0" i="0" u="none" strike="noStrike" kern="1200" cap="none" spc="0" normalizeH="0" baseline="0" noProof="0">
                  <a:ln>
                    <a:noFill/>
                  </a:ln>
                  <a:solidFill>
                    <a:prstClr val="white"/>
                  </a:solidFill>
                  <a:effectLst/>
                  <a:uLnTx/>
                  <a:uFillTx/>
                  <a:latin typeface="Mistral" panose="03090702030407020403" pitchFamily="66" charset="0"/>
                  <a:ea typeface="Arial Unicode MS"/>
                  <a:cs typeface="+mn-cs"/>
                </a:rPr>
                <a:t> me</a:t>
              </a:r>
              <a:endParaRPr kumimoji="0" lang="ko-KR" altLang="en-US" sz="2800" b="0" i="0" u="none" strike="noStrike" kern="1200" cap="none" spc="0" normalizeH="0" baseline="0" noProof="0">
                <a:ln>
                  <a:noFill/>
                </a:ln>
                <a:solidFill>
                  <a:prstClr val="white"/>
                </a:solidFill>
                <a:effectLst/>
                <a:uLnTx/>
                <a:uFillTx/>
                <a:latin typeface="Arial"/>
                <a:ea typeface="Arial Unicode MS"/>
                <a:cs typeface="Arial" pitchFamily="34" charset="0"/>
              </a:endParaRPr>
            </a:p>
          </p:txBody>
        </p:sp>
      </p:grpSp>
      <p:sp>
        <p:nvSpPr>
          <p:cNvPr id="2" name="TextBox 1">
            <a:extLst>
              <a:ext uri="{FF2B5EF4-FFF2-40B4-BE49-F238E27FC236}">
                <a16:creationId xmlns:a16="http://schemas.microsoft.com/office/drawing/2014/main" id="{5B8C2DD4-C2B9-4C46-B6A9-BEB03C022B39}"/>
              </a:ext>
            </a:extLst>
          </p:cNvPr>
          <p:cNvSpPr txBox="1"/>
          <p:nvPr/>
        </p:nvSpPr>
        <p:spPr>
          <a:xfrm>
            <a:off x="1000125" y="1514475"/>
            <a:ext cx="10558463" cy="3724096"/>
          </a:xfrm>
          <a:prstGeom prst="rect">
            <a:avLst/>
          </a:prstGeom>
          <a:noFill/>
        </p:spPr>
        <p:txBody>
          <a:bodyPr wrap="square" rtlCol="0">
            <a:spAutoFit/>
          </a:bodyPr>
          <a:lstStyle/>
          <a:p>
            <a:r>
              <a:rPr lang="en-GB" sz="2000" dirty="0" err="1"/>
              <a:t>Dott</a:t>
            </a:r>
            <a:r>
              <a:rPr lang="en-GB" sz="2000" dirty="0"/>
              <a:t>. Fabio Lecca – CTO </a:t>
            </a:r>
            <a:r>
              <a:rPr lang="en-GB" sz="2000" dirty="0" err="1"/>
              <a:t>Araneum</a:t>
            </a:r>
            <a:r>
              <a:rPr lang="en-GB" sz="2000" dirty="0"/>
              <a:t> Group </a:t>
            </a:r>
            <a:r>
              <a:rPr lang="en-GB" sz="2000" dirty="0" err="1"/>
              <a:t>srl</a:t>
            </a:r>
            <a:r>
              <a:rPr lang="en-GB" sz="2000" dirty="0"/>
              <a:t> </a:t>
            </a:r>
          </a:p>
          <a:p>
            <a:endParaRPr lang="en-GB" sz="2000" dirty="0"/>
          </a:p>
          <a:p>
            <a:r>
              <a:rPr lang="en-GB" sz="2000" dirty="0"/>
              <a:t>Graduated from University "La Sapienza" of Rome</a:t>
            </a:r>
          </a:p>
          <a:p>
            <a:r>
              <a:rPr lang="en-GB" sz="2000" dirty="0"/>
              <a:t>More than 20 years in development and project management, expert in Blockchain Technologies</a:t>
            </a:r>
          </a:p>
          <a:p>
            <a:r>
              <a:rPr lang="en-GB" dirty="0"/>
              <a:t>(certifications: Linux Foundation LFS170x, LFS171x, LFS172x, LFS173x in progress)</a:t>
            </a:r>
          </a:p>
          <a:p>
            <a:endParaRPr lang="en-GB" sz="2000" dirty="0"/>
          </a:p>
          <a:p>
            <a:endParaRPr lang="en-GB" sz="2000" dirty="0"/>
          </a:p>
          <a:p>
            <a:r>
              <a:rPr lang="en-GB" sz="2000" dirty="0"/>
              <a:t>Ing. Paolo </a:t>
            </a:r>
            <a:r>
              <a:rPr lang="en-GB" sz="2000" dirty="0" err="1"/>
              <a:t>Mazzitti</a:t>
            </a:r>
            <a:r>
              <a:rPr lang="en-GB" sz="2000" dirty="0"/>
              <a:t> – </a:t>
            </a:r>
            <a:r>
              <a:rPr lang="en-GB" sz="2000" dirty="0" err="1"/>
              <a:t>Tesista</a:t>
            </a:r>
            <a:r>
              <a:rPr lang="en-GB" sz="2000" dirty="0"/>
              <a:t> </a:t>
            </a:r>
            <a:r>
              <a:rPr lang="en-GB" sz="2000" dirty="0" err="1"/>
              <a:t>Araneum</a:t>
            </a:r>
            <a:r>
              <a:rPr lang="en-GB" sz="2000" dirty="0"/>
              <a:t> Group </a:t>
            </a:r>
            <a:r>
              <a:rPr lang="en-GB" sz="2000" dirty="0" err="1"/>
              <a:t>srl</a:t>
            </a:r>
            <a:endParaRPr lang="en-GB" sz="2000"/>
          </a:p>
          <a:p>
            <a:endParaRPr lang="en-GB" sz="2000" dirty="0"/>
          </a:p>
          <a:p>
            <a:r>
              <a:rPr lang="en-GB" sz="2000" dirty="0"/>
              <a:t>Graduated from University "Roma Tre" of Rome</a:t>
            </a:r>
          </a:p>
          <a:p>
            <a:r>
              <a:rPr lang="en-GB" dirty="0"/>
              <a:t>(certifications: Linux Foundation LFS170x, LFS172x, LFS173x in progress)</a:t>
            </a:r>
          </a:p>
        </p:txBody>
      </p:sp>
    </p:spTree>
    <p:extLst>
      <p:ext uri="{BB962C8B-B14F-4D97-AF65-F5344CB8AC3E}">
        <p14:creationId xmlns:p14="http://schemas.microsoft.com/office/powerpoint/2010/main" val="4150549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DDEF95CD-FE92-4F4E-8468-354B8F1D1180}"/>
              </a:ext>
            </a:extLst>
          </p:cNvPr>
          <p:cNvSpPr txBox="1"/>
          <p:nvPr/>
        </p:nvSpPr>
        <p:spPr>
          <a:xfrm>
            <a:off x="1679331" y="2119001"/>
            <a:ext cx="8686800" cy="1862048"/>
          </a:xfrm>
          <a:prstGeom prst="rect">
            <a:avLst/>
          </a:prstGeom>
          <a:noFill/>
        </p:spPr>
        <p:txBody>
          <a:bodyPr wrap="square" rtlCol="0" anchor="ctr">
            <a:spAutoFit/>
          </a:bodyPr>
          <a:lstStyle/>
          <a:p>
            <a:pPr algn="ctr"/>
            <a:r>
              <a:rPr lang="en-US" altLang="ko-KR" sz="11500" b="1" dirty="0">
                <a:solidFill>
                  <a:schemeClr val="bg1"/>
                </a:solidFill>
                <a:latin typeface="+mj-lt"/>
                <a:cs typeface="Arial" pitchFamily="34" charset="0"/>
              </a:rPr>
              <a:t>Thank you</a:t>
            </a:r>
            <a:endParaRPr lang="ko-KR" altLang="en-US" sz="4800" b="1" dirty="0">
              <a:solidFill>
                <a:schemeClr val="bg1"/>
              </a:solidFill>
              <a:latin typeface="+mj-lt"/>
              <a:cs typeface="Arial" pitchFamily="34" charset="0"/>
            </a:endParaRPr>
          </a:p>
        </p:txBody>
      </p:sp>
    </p:spTree>
    <p:extLst>
      <p:ext uri="{BB962C8B-B14F-4D97-AF65-F5344CB8AC3E}">
        <p14:creationId xmlns:p14="http://schemas.microsoft.com/office/powerpoint/2010/main" val="3361443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FF923224-E826-854C-AADE-C4BFBBC96E0B}"/>
              </a:ext>
            </a:extLst>
          </p:cNvPr>
          <p:cNvSpPr>
            <a:spLocks noGrp="1"/>
          </p:cNvSpPr>
          <p:nvPr>
            <p:ph idx="15"/>
          </p:nvPr>
        </p:nvSpPr>
        <p:spPr/>
        <p:txBody>
          <a:bodyPr>
            <a:normAutofit fontScale="40000" lnSpcReduction="20000"/>
          </a:bodyPr>
          <a:lstStyle/>
          <a:p>
            <a:endParaRPr lang="it-IT"/>
          </a:p>
        </p:txBody>
      </p:sp>
      <p:pic>
        <p:nvPicPr>
          <p:cNvPr id="7" name="Immagine 6">
            <a:extLst>
              <a:ext uri="{FF2B5EF4-FFF2-40B4-BE49-F238E27FC236}">
                <a16:creationId xmlns:a16="http://schemas.microsoft.com/office/drawing/2014/main" id="{1AC87DE5-F567-FE48-B5C6-651454F5B5AF}"/>
              </a:ext>
            </a:extLst>
          </p:cNvPr>
          <p:cNvPicPr>
            <a:picLocks noChangeAspect="1"/>
          </p:cNvPicPr>
          <p:nvPr/>
        </p:nvPicPr>
        <p:blipFill>
          <a:blip r:embed="rId2"/>
          <a:stretch>
            <a:fillRect/>
          </a:stretch>
        </p:blipFill>
        <p:spPr>
          <a:xfrm>
            <a:off x="-508" y="0"/>
            <a:ext cx="571500" cy="6858000"/>
          </a:xfrm>
          <a:prstGeom prst="rect">
            <a:avLst/>
          </a:prstGeom>
        </p:spPr>
      </p:pic>
      <p:sp>
        <p:nvSpPr>
          <p:cNvPr id="8" name="TextBox 20">
            <a:extLst>
              <a:ext uri="{FF2B5EF4-FFF2-40B4-BE49-F238E27FC236}">
                <a16:creationId xmlns:a16="http://schemas.microsoft.com/office/drawing/2014/main" id="{114E7E73-9CC0-CC45-974A-CC7EEDEAFC86}"/>
              </a:ext>
            </a:extLst>
          </p:cNvPr>
          <p:cNvSpPr txBox="1"/>
          <p:nvPr/>
        </p:nvSpPr>
        <p:spPr>
          <a:xfrm rot="16200000">
            <a:off x="-2122064" y="3992865"/>
            <a:ext cx="4798146" cy="769441"/>
          </a:xfrm>
          <a:prstGeom prst="rect">
            <a:avLst/>
          </a:prstGeom>
          <a:noFill/>
        </p:spPr>
        <p:txBody>
          <a:bodyPr wrap="square" rtlCol="0" anchor="ctr">
            <a:spAutoFit/>
          </a:bodyPr>
          <a:lstStyle/>
          <a:p>
            <a:r>
              <a:rPr lang="en-US" altLang="ko-KR" sz="4400">
                <a:solidFill>
                  <a:schemeClr val="bg1"/>
                </a:solidFill>
                <a:latin typeface="+mj-lt"/>
                <a:cs typeface="Arial" pitchFamily="34" charset="0"/>
              </a:rPr>
              <a:t>Hackathon_21</a:t>
            </a:r>
            <a:endParaRPr lang="ko-KR" altLang="en-US" sz="4400">
              <a:solidFill>
                <a:schemeClr val="bg1"/>
              </a:solidFill>
              <a:latin typeface="+mj-lt"/>
              <a:cs typeface="Arial" pitchFamily="34" charset="0"/>
            </a:endParaRPr>
          </a:p>
        </p:txBody>
      </p:sp>
      <p:pic>
        <p:nvPicPr>
          <p:cNvPr id="14" name="Immagine 13">
            <a:extLst>
              <a:ext uri="{FF2B5EF4-FFF2-40B4-BE49-F238E27FC236}">
                <a16:creationId xmlns:a16="http://schemas.microsoft.com/office/drawing/2014/main" id="{18903E52-D2D9-4165-9B7B-71E6BB27F7CF}"/>
              </a:ext>
            </a:extLst>
          </p:cNvPr>
          <p:cNvPicPr>
            <a:picLocks noChangeAspect="1"/>
          </p:cNvPicPr>
          <p:nvPr/>
        </p:nvPicPr>
        <p:blipFill>
          <a:blip r:embed="rId3"/>
          <a:stretch>
            <a:fillRect/>
          </a:stretch>
        </p:blipFill>
        <p:spPr>
          <a:xfrm>
            <a:off x="1051319" y="0"/>
            <a:ext cx="11140681" cy="6858000"/>
          </a:xfrm>
          <a:prstGeom prst="rect">
            <a:avLst/>
          </a:prstGeom>
        </p:spPr>
      </p:pic>
      <p:sp>
        <p:nvSpPr>
          <p:cNvPr id="2" name="Rectangle: Rounded Corners 1">
            <a:extLst>
              <a:ext uri="{FF2B5EF4-FFF2-40B4-BE49-F238E27FC236}">
                <a16:creationId xmlns:a16="http://schemas.microsoft.com/office/drawing/2014/main" id="{6E1ABC53-8C6F-46B7-84C0-D63311C6987C}"/>
              </a:ext>
            </a:extLst>
          </p:cNvPr>
          <p:cNvSpPr/>
          <p:nvPr/>
        </p:nvSpPr>
        <p:spPr>
          <a:xfrm>
            <a:off x="1142057" y="3457805"/>
            <a:ext cx="4916244" cy="742277"/>
          </a:xfrm>
          <a:prstGeom prst="roundRect">
            <a:avLst/>
          </a:prstGeom>
          <a:noFill/>
          <a:ln w="63500">
            <a:solidFill>
              <a:srgbClr val="FFFF00"/>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8855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DDEF95CD-FE92-4F4E-8468-354B8F1D1180}"/>
              </a:ext>
            </a:extLst>
          </p:cNvPr>
          <p:cNvSpPr txBox="1"/>
          <p:nvPr/>
        </p:nvSpPr>
        <p:spPr>
          <a:xfrm>
            <a:off x="1679331" y="2018974"/>
            <a:ext cx="8686800" cy="2062103"/>
          </a:xfrm>
          <a:prstGeom prst="rect">
            <a:avLst/>
          </a:prstGeom>
          <a:noFill/>
        </p:spPr>
        <p:txBody>
          <a:bodyPr wrap="square" rtlCol="0" anchor="ctr">
            <a:spAutoFit/>
          </a:bodyPr>
          <a:lstStyle/>
          <a:p>
            <a:pPr algn="ctr"/>
            <a:r>
              <a:rPr lang="en-US" altLang="ko-KR" sz="4800" b="1" dirty="0" err="1">
                <a:solidFill>
                  <a:schemeClr val="bg1"/>
                </a:solidFill>
                <a:cs typeface="Arial" pitchFamily="34" charset="0"/>
              </a:rPr>
              <a:t>Wordpress</a:t>
            </a:r>
            <a:r>
              <a:rPr lang="en-US" altLang="ko-KR" sz="4800" b="1" dirty="0">
                <a:solidFill>
                  <a:schemeClr val="bg1"/>
                </a:solidFill>
                <a:cs typeface="Arial" pitchFamily="34" charset="0"/>
              </a:rPr>
              <a:t> </a:t>
            </a:r>
            <a:r>
              <a:rPr lang="en-US" altLang="ko-KR" sz="4800" b="1" dirty="0" err="1">
                <a:solidFill>
                  <a:schemeClr val="bg1"/>
                </a:solidFill>
                <a:cs typeface="Arial" pitchFamily="34" charset="0"/>
              </a:rPr>
              <a:t>DizmePlugin</a:t>
            </a:r>
            <a:endParaRPr lang="en-US" altLang="ko-KR" sz="4800" b="1" dirty="0">
              <a:solidFill>
                <a:schemeClr val="bg1"/>
              </a:solidFill>
              <a:cs typeface="Arial" pitchFamily="34" charset="0"/>
            </a:endParaRPr>
          </a:p>
          <a:p>
            <a:pPr algn="ctr"/>
            <a:r>
              <a:rPr lang="en-US" altLang="ko-KR" sz="4800" b="1" dirty="0" err="1">
                <a:solidFill>
                  <a:schemeClr val="bg1"/>
                </a:solidFill>
                <a:cs typeface="Arial" pitchFamily="34" charset="0"/>
              </a:rPr>
              <a:t>Araneum</a:t>
            </a:r>
            <a:r>
              <a:rPr lang="en-US" altLang="ko-KR" sz="4800" b="1" dirty="0">
                <a:solidFill>
                  <a:schemeClr val="bg1"/>
                </a:solidFill>
                <a:cs typeface="Arial" pitchFamily="34" charset="0"/>
              </a:rPr>
              <a:t> Group </a:t>
            </a:r>
            <a:r>
              <a:rPr lang="en-US" altLang="ko-KR" sz="4800" b="1" dirty="0" err="1">
                <a:solidFill>
                  <a:schemeClr val="bg1"/>
                </a:solidFill>
                <a:cs typeface="Arial" pitchFamily="34" charset="0"/>
              </a:rPr>
              <a:t>srl</a:t>
            </a:r>
            <a:endParaRPr lang="en-US" altLang="ko-KR" sz="4800" b="1" dirty="0">
              <a:solidFill>
                <a:schemeClr val="bg1"/>
              </a:solidFill>
              <a:cs typeface="Arial" pitchFamily="34" charset="0"/>
            </a:endParaRPr>
          </a:p>
          <a:p>
            <a:pPr algn="ctr"/>
            <a:r>
              <a:rPr lang="en-US" altLang="ko-KR" sz="3200" dirty="0">
                <a:solidFill>
                  <a:schemeClr val="bg1"/>
                </a:solidFill>
                <a:cs typeface="Arial" pitchFamily="34" charset="0"/>
              </a:rPr>
              <a:t>DD/MM/YYYY  h </a:t>
            </a:r>
            <a:r>
              <a:rPr lang="en-US" altLang="ko-KR" sz="3200" dirty="0" err="1">
                <a:solidFill>
                  <a:schemeClr val="bg1"/>
                </a:solidFill>
                <a:cs typeface="Arial" pitchFamily="34" charset="0"/>
              </a:rPr>
              <a:t>xx.xx</a:t>
            </a:r>
            <a:endParaRPr lang="en-US" altLang="ko-KR" sz="4800" dirty="0">
              <a:solidFill>
                <a:schemeClr val="bg1"/>
              </a:solidFill>
              <a:latin typeface="+mj-lt"/>
              <a:cs typeface="Arial" pitchFamily="34" charset="0"/>
            </a:endParaRPr>
          </a:p>
        </p:txBody>
      </p:sp>
      <p:pic>
        <p:nvPicPr>
          <p:cNvPr id="7" name="Immagine 6">
            <a:extLst>
              <a:ext uri="{FF2B5EF4-FFF2-40B4-BE49-F238E27FC236}">
                <a16:creationId xmlns:a16="http://schemas.microsoft.com/office/drawing/2014/main" id="{3B33207E-62E0-8E45-A146-E97D5EF18FFE}"/>
              </a:ext>
            </a:extLst>
          </p:cNvPr>
          <p:cNvPicPr>
            <a:picLocks noChangeAspect="1"/>
          </p:cNvPicPr>
          <p:nvPr/>
        </p:nvPicPr>
        <p:blipFill>
          <a:blip r:embed="rId2"/>
          <a:stretch>
            <a:fillRect/>
          </a:stretch>
        </p:blipFill>
        <p:spPr>
          <a:xfrm>
            <a:off x="4601692" y="4209268"/>
            <a:ext cx="2988615" cy="2024787"/>
          </a:xfrm>
          <a:prstGeom prst="rect">
            <a:avLst/>
          </a:prstGeom>
        </p:spPr>
      </p:pic>
    </p:spTree>
    <p:extLst>
      <p:ext uri="{BB962C8B-B14F-4D97-AF65-F5344CB8AC3E}">
        <p14:creationId xmlns:p14="http://schemas.microsoft.com/office/powerpoint/2010/main" val="3676831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503184D-4191-2240-AD7F-25434DDD2BD2}"/>
              </a:ext>
            </a:extLst>
          </p:cNvPr>
          <p:cNvSpPr>
            <a:spLocks noGrp="1"/>
          </p:cNvSpPr>
          <p:nvPr>
            <p:ph type="title"/>
          </p:nvPr>
        </p:nvSpPr>
        <p:spPr/>
        <p:txBody>
          <a:bodyPr/>
          <a:lstStyle/>
          <a:p>
            <a:r>
              <a:rPr lang="it-IT" dirty="0"/>
              <a:t>Agenda presentazione Giuria</a:t>
            </a:r>
          </a:p>
        </p:txBody>
      </p:sp>
      <p:sp>
        <p:nvSpPr>
          <p:cNvPr id="5" name="Segnaposto testo 4">
            <a:extLst>
              <a:ext uri="{FF2B5EF4-FFF2-40B4-BE49-F238E27FC236}">
                <a16:creationId xmlns:a16="http://schemas.microsoft.com/office/drawing/2014/main" id="{0754FD8D-8D2D-FC4D-B79E-9FEF057B9E76}"/>
              </a:ext>
            </a:extLst>
          </p:cNvPr>
          <p:cNvSpPr>
            <a:spLocks noGrp="1"/>
          </p:cNvSpPr>
          <p:nvPr>
            <p:ph type="body" sz="quarter" idx="14"/>
          </p:nvPr>
        </p:nvSpPr>
        <p:spPr/>
        <p:txBody>
          <a:bodyPr/>
          <a:lstStyle/>
          <a:p>
            <a:pPr marL="0" indent="0">
              <a:buNone/>
            </a:pPr>
            <a:r>
              <a:rPr lang="it-IT" dirty="0"/>
              <a:t>CONTENT</a:t>
            </a:r>
          </a:p>
        </p:txBody>
      </p:sp>
      <p:sp>
        <p:nvSpPr>
          <p:cNvPr id="6" name="Segnaposto contenuto 5">
            <a:extLst>
              <a:ext uri="{FF2B5EF4-FFF2-40B4-BE49-F238E27FC236}">
                <a16:creationId xmlns:a16="http://schemas.microsoft.com/office/drawing/2014/main" id="{FF923224-E826-854C-AADE-C4BFBBC96E0B}"/>
              </a:ext>
            </a:extLst>
          </p:cNvPr>
          <p:cNvSpPr>
            <a:spLocks noGrp="1"/>
          </p:cNvSpPr>
          <p:nvPr>
            <p:ph idx="15"/>
          </p:nvPr>
        </p:nvSpPr>
        <p:spPr/>
        <p:txBody>
          <a:bodyPr>
            <a:normAutofit fontScale="40000" lnSpcReduction="20000"/>
          </a:bodyPr>
          <a:lstStyle/>
          <a:p>
            <a:endParaRPr lang="it-IT"/>
          </a:p>
        </p:txBody>
      </p:sp>
      <p:sp>
        <p:nvSpPr>
          <p:cNvPr id="4" name="Segnaposto contenuto 3">
            <a:extLst>
              <a:ext uri="{FF2B5EF4-FFF2-40B4-BE49-F238E27FC236}">
                <a16:creationId xmlns:a16="http://schemas.microsoft.com/office/drawing/2014/main" id="{95EEFCCA-FB37-AD41-BFA3-C87FBB399015}"/>
              </a:ext>
            </a:extLst>
          </p:cNvPr>
          <p:cNvSpPr>
            <a:spLocks noGrp="1"/>
          </p:cNvSpPr>
          <p:nvPr>
            <p:ph idx="1"/>
          </p:nvPr>
        </p:nvSpPr>
        <p:spPr/>
        <p:txBody>
          <a:bodyPr>
            <a:normAutofit/>
          </a:bodyPr>
          <a:lstStyle/>
          <a:p>
            <a:pPr marL="342900" indent="-342900">
              <a:lnSpc>
                <a:spcPct val="150000"/>
              </a:lnSpc>
              <a:buFont typeface="+mj-lt"/>
              <a:buAutoNum type="arabicPeriod"/>
            </a:pPr>
            <a:r>
              <a:rPr lang="it-IT" sz="2800" dirty="0"/>
              <a:t>Use case </a:t>
            </a:r>
            <a:r>
              <a:rPr lang="it-IT" sz="2800" dirty="0" err="1"/>
              <a:t>Description</a:t>
            </a:r>
            <a:endParaRPr lang="it-IT" sz="2800" dirty="0"/>
          </a:p>
          <a:p>
            <a:pPr marL="342900" indent="-342900">
              <a:lnSpc>
                <a:spcPct val="150000"/>
              </a:lnSpc>
              <a:buFont typeface="+mj-lt"/>
              <a:buAutoNum type="arabicPeriod"/>
            </a:pPr>
            <a:r>
              <a:rPr lang="it-IT" sz="2800" dirty="0"/>
              <a:t>How </a:t>
            </a:r>
            <a:r>
              <a:rPr lang="it-IT" sz="2800" dirty="0" err="1"/>
              <a:t>we</a:t>
            </a:r>
            <a:r>
              <a:rPr lang="it-IT" sz="2800" dirty="0"/>
              <a:t> </a:t>
            </a:r>
            <a:r>
              <a:rPr lang="it-IT" sz="2800" dirty="0" err="1"/>
              <a:t>built</a:t>
            </a:r>
            <a:r>
              <a:rPr lang="it-IT" sz="2800" dirty="0"/>
              <a:t> </a:t>
            </a:r>
            <a:r>
              <a:rPr lang="it-IT" sz="2800" dirty="0" err="1"/>
              <a:t>it</a:t>
            </a:r>
            <a:endParaRPr lang="it-IT" sz="2800" dirty="0"/>
          </a:p>
          <a:p>
            <a:pPr marL="342900" indent="-342900">
              <a:lnSpc>
                <a:spcPct val="150000"/>
              </a:lnSpc>
              <a:buFont typeface="+mj-lt"/>
              <a:buAutoNum type="arabicPeriod"/>
            </a:pPr>
            <a:r>
              <a:rPr lang="en-GB" sz="2800" dirty="0"/>
              <a:t>Market approach and follow up</a:t>
            </a:r>
          </a:p>
          <a:p>
            <a:pPr marL="342900" indent="-342900">
              <a:lnSpc>
                <a:spcPct val="150000"/>
              </a:lnSpc>
              <a:buFont typeface="+mj-lt"/>
              <a:buAutoNum type="arabicPeriod"/>
            </a:pPr>
            <a:r>
              <a:rPr lang="it-IT" sz="2800" dirty="0" err="1"/>
              <a:t>Who</a:t>
            </a:r>
            <a:r>
              <a:rPr lang="it-IT" sz="2800" dirty="0"/>
              <a:t> </a:t>
            </a:r>
            <a:r>
              <a:rPr lang="it-IT" sz="2800" dirty="0" err="1"/>
              <a:t>built</a:t>
            </a:r>
            <a:r>
              <a:rPr lang="it-IT" sz="2800" dirty="0"/>
              <a:t> </a:t>
            </a:r>
            <a:r>
              <a:rPr lang="it-IT" sz="2800" dirty="0" err="1"/>
              <a:t>it</a:t>
            </a:r>
            <a:endParaRPr lang="it-IT" sz="2800" dirty="0"/>
          </a:p>
          <a:p>
            <a:pPr marL="342900" indent="-342900">
              <a:buFont typeface="+mj-lt"/>
              <a:buAutoNum type="arabicPeriod"/>
            </a:pPr>
            <a:endParaRPr lang="it-IT" sz="2400" dirty="0"/>
          </a:p>
          <a:p>
            <a:endParaRPr lang="it-IT" sz="2400" dirty="0"/>
          </a:p>
          <a:p>
            <a:endParaRPr lang="it-IT" sz="2400" dirty="0"/>
          </a:p>
          <a:p>
            <a:endParaRPr lang="it-IT" sz="2400" dirty="0"/>
          </a:p>
        </p:txBody>
      </p:sp>
      <p:pic>
        <p:nvPicPr>
          <p:cNvPr id="7" name="Immagine 6">
            <a:extLst>
              <a:ext uri="{FF2B5EF4-FFF2-40B4-BE49-F238E27FC236}">
                <a16:creationId xmlns:a16="http://schemas.microsoft.com/office/drawing/2014/main" id="{1AC87DE5-F567-FE48-B5C6-651454F5B5AF}"/>
              </a:ext>
            </a:extLst>
          </p:cNvPr>
          <p:cNvPicPr>
            <a:picLocks noChangeAspect="1"/>
          </p:cNvPicPr>
          <p:nvPr/>
        </p:nvPicPr>
        <p:blipFill>
          <a:blip r:embed="rId2"/>
          <a:stretch>
            <a:fillRect/>
          </a:stretch>
        </p:blipFill>
        <p:spPr>
          <a:xfrm>
            <a:off x="-508" y="0"/>
            <a:ext cx="571500" cy="6858000"/>
          </a:xfrm>
          <a:prstGeom prst="rect">
            <a:avLst/>
          </a:prstGeom>
        </p:spPr>
      </p:pic>
      <p:sp>
        <p:nvSpPr>
          <p:cNvPr id="8" name="TextBox 20">
            <a:extLst>
              <a:ext uri="{FF2B5EF4-FFF2-40B4-BE49-F238E27FC236}">
                <a16:creationId xmlns:a16="http://schemas.microsoft.com/office/drawing/2014/main" id="{114E7E73-9CC0-CC45-974A-CC7EEDEAFC86}"/>
              </a:ext>
            </a:extLst>
          </p:cNvPr>
          <p:cNvSpPr txBox="1"/>
          <p:nvPr/>
        </p:nvSpPr>
        <p:spPr>
          <a:xfrm rot="16200000">
            <a:off x="-2122064" y="3992865"/>
            <a:ext cx="4798146" cy="769441"/>
          </a:xfrm>
          <a:prstGeom prst="rect">
            <a:avLst/>
          </a:prstGeom>
          <a:noFill/>
        </p:spPr>
        <p:txBody>
          <a:bodyPr wrap="square" rtlCol="0" anchor="ctr">
            <a:spAutoFit/>
          </a:bodyPr>
          <a:lstStyle/>
          <a:p>
            <a:r>
              <a:rPr lang="en-US" altLang="ko-KR" sz="4400">
                <a:solidFill>
                  <a:schemeClr val="bg1"/>
                </a:solidFill>
                <a:latin typeface="+mj-lt"/>
                <a:cs typeface="Arial" pitchFamily="34" charset="0"/>
              </a:rPr>
              <a:t>Hackathon_21</a:t>
            </a:r>
            <a:endParaRPr lang="ko-KR" altLang="en-US" sz="4400">
              <a:solidFill>
                <a:schemeClr val="bg1"/>
              </a:solidFill>
              <a:latin typeface="+mj-lt"/>
              <a:cs typeface="Arial" pitchFamily="34" charset="0"/>
            </a:endParaRPr>
          </a:p>
        </p:txBody>
      </p:sp>
    </p:spTree>
    <p:extLst>
      <p:ext uri="{BB962C8B-B14F-4D97-AF65-F5344CB8AC3E}">
        <p14:creationId xmlns:p14="http://schemas.microsoft.com/office/powerpoint/2010/main" val="129067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086E1D9E-000A-1A43-8637-FBE867DF1AB9}"/>
              </a:ext>
            </a:extLst>
          </p:cNvPr>
          <p:cNvSpPr txBox="1"/>
          <p:nvPr/>
        </p:nvSpPr>
        <p:spPr>
          <a:xfrm>
            <a:off x="4972051" y="3429000"/>
            <a:ext cx="6775144" cy="2600712"/>
          </a:xfrm>
          <a:prstGeom prst="rect">
            <a:avLst/>
          </a:prstGeom>
          <a:noFill/>
        </p:spPr>
        <p:txBody>
          <a:bodyPr wrap="square" rtlCol="0" anchor="ctr">
            <a:spAutoFit/>
          </a:bodyPr>
          <a:lstStyle/>
          <a:p>
            <a:pPr algn="r"/>
            <a:r>
              <a:rPr lang="en-US" altLang="ko-KR" sz="11500" b="1" dirty="0">
                <a:solidFill>
                  <a:schemeClr val="bg1"/>
                </a:solidFill>
                <a:latin typeface="+mj-lt"/>
                <a:cs typeface="Arial" pitchFamily="34" charset="0"/>
              </a:rPr>
              <a:t>1</a:t>
            </a:r>
          </a:p>
          <a:p>
            <a:pPr algn="r"/>
            <a:r>
              <a:rPr lang="en-US" altLang="ko-KR" sz="4800" b="1" dirty="0">
                <a:solidFill>
                  <a:schemeClr val="bg1"/>
                </a:solidFill>
                <a:latin typeface="+mj-lt"/>
                <a:cs typeface="Arial" pitchFamily="34" charset="0"/>
              </a:rPr>
              <a:t>Use case description</a:t>
            </a:r>
            <a:endParaRPr lang="ko-KR" altLang="en-US" sz="4800" b="1" dirty="0">
              <a:solidFill>
                <a:schemeClr val="bg1"/>
              </a:solidFill>
              <a:latin typeface="+mj-lt"/>
              <a:cs typeface="Arial" pitchFamily="34" charset="0"/>
            </a:endParaRPr>
          </a:p>
        </p:txBody>
      </p:sp>
      <p:sp>
        <p:nvSpPr>
          <p:cNvPr id="4" name="TextBox 10">
            <a:extLst>
              <a:ext uri="{FF2B5EF4-FFF2-40B4-BE49-F238E27FC236}">
                <a16:creationId xmlns:a16="http://schemas.microsoft.com/office/drawing/2014/main" id="{A3F33A10-A9E5-F943-A6F0-3CE29690BB59}"/>
              </a:ext>
            </a:extLst>
          </p:cNvPr>
          <p:cNvSpPr txBox="1"/>
          <p:nvPr/>
        </p:nvSpPr>
        <p:spPr>
          <a:xfrm>
            <a:off x="6380867" y="6029712"/>
            <a:ext cx="5366327" cy="379656"/>
          </a:xfrm>
          <a:prstGeom prst="rect">
            <a:avLst/>
          </a:prstGeom>
          <a:noFill/>
        </p:spPr>
        <p:txBody>
          <a:bodyPr wrap="square" rtlCol="0" anchor="ctr">
            <a:spAutoFit/>
          </a:bodyPr>
          <a:lstStyle/>
          <a:p>
            <a:pPr algn="r"/>
            <a:r>
              <a:rPr lang="it-IT" altLang="ko-KR" sz="1867" dirty="0">
                <a:solidFill>
                  <a:schemeClr val="bg1"/>
                </a:solidFill>
                <a:cs typeface="Arial" pitchFamily="34" charset="0"/>
              </a:rPr>
              <a:t>Use case and </a:t>
            </a:r>
            <a:r>
              <a:rPr lang="it-IT" altLang="ko-KR" sz="1867" dirty="0" err="1">
                <a:solidFill>
                  <a:schemeClr val="bg1"/>
                </a:solidFill>
                <a:cs typeface="Arial" pitchFamily="34" charset="0"/>
              </a:rPr>
              <a:t>motivation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578900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olo 4">
            <a:extLst>
              <a:ext uri="{FF2B5EF4-FFF2-40B4-BE49-F238E27FC236}">
                <a16:creationId xmlns:a16="http://schemas.microsoft.com/office/drawing/2014/main" id="{C055815D-73CB-499A-A1CC-3137504CD0C3}"/>
              </a:ext>
            </a:extLst>
          </p:cNvPr>
          <p:cNvSpPr txBox="1">
            <a:spLocks/>
          </p:cNvSpPr>
          <p:nvPr/>
        </p:nvSpPr>
        <p:spPr>
          <a:xfrm>
            <a:off x="847562" y="151556"/>
            <a:ext cx="9008425" cy="447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it-IT" sz="2800" dirty="0">
                <a:solidFill>
                  <a:srgbClr val="1A8EA9"/>
                </a:solidFill>
              </a:rPr>
              <a:t>Use case </a:t>
            </a:r>
            <a:r>
              <a:rPr lang="it-IT" sz="2800" dirty="0" err="1">
                <a:solidFill>
                  <a:srgbClr val="1A8EA9"/>
                </a:solidFill>
              </a:rPr>
              <a:t>description</a:t>
            </a:r>
            <a:endParaRPr kumimoji="0" lang="it-IT" sz="2800" b="0" i="0" u="none" strike="noStrike" kern="1200" cap="none" spc="0" normalizeH="0" baseline="0" noProof="0" dirty="0">
              <a:ln>
                <a:noFill/>
              </a:ln>
              <a:solidFill>
                <a:srgbClr val="1A8EA9"/>
              </a:solidFill>
              <a:effectLst/>
              <a:uLnTx/>
              <a:uFillTx/>
              <a:latin typeface="Arial"/>
              <a:ea typeface="Arial Unicode MS"/>
              <a:cs typeface="+mj-cs"/>
            </a:endParaRPr>
          </a:p>
        </p:txBody>
      </p:sp>
      <p:sp>
        <p:nvSpPr>
          <p:cNvPr id="48" name="Segnaposto testo 6">
            <a:extLst>
              <a:ext uri="{FF2B5EF4-FFF2-40B4-BE49-F238E27FC236}">
                <a16:creationId xmlns:a16="http://schemas.microsoft.com/office/drawing/2014/main" id="{D7F57229-4D7E-42BA-A0B7-D6C729A041F8}"/>
              </a:ext>
            </a:extLst>
          </p:cNvPr>
          <p:cNvSpPr txBox="1">
            <a:spLocks/>
          </p:cNvSpPr>
          <p:nvPr/>
        </p:nvSpPr>
        <p:spPr>
          <a:xfrm>
            <a:off x="847562" y="634837"/>
            <a:ext cx="9395476" cy="447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kumimoji="0" lang="it-IT" sz="1800" b="0" i="0" u="none" strike="noStrike" kern="1200" cap="none" spc="0" normalizeH="0" baseline="0" noProof="0" dirty="0">
                <a:ln>
                  <a:noFill/>
                </a:ln>
                <a:solidFill>
                  <a:srgbClr val="196491"/>
                </a:solidFill>
                <a:effectLst/>
                <a:uLnTx/>
                <a:uFillTx/>
                <a:latin typeface="Arial"/>
                <a:ea typeface="Arial Unicode MS"/>
                <a:cs typeface="+mn-cs"/>
              </a:rPr>
              <a:t>Plastic </a:t>
            </a:r>
            <a:r>
              <a:rPr kumimoji="0" lang="it-IT" sz="1800" b="0" i="0" u="none" strike="noStrike" kern="1200" cap="none" spc="0" normalizeH="0" baseline="0" noProof="0" dirty="0" err="1">
                <a:ln>
                  <a:noFill/>
                </a:ln>
                <a:solidFill>
                  <a:srgbClr val="196491"/>
                </a:solidFill>
                <a:effectLst/>
                <a:uLnTx/>
                <a:uFillTx/>
                <a:latin typeface="Arial"/>
                <a:ea typeface="Arial Unicode MS"/>
                <a:cs typeface="+mn-cs"/>
              </a:rPr>
              <a:t>Ba</a:t>
            </a:r>
            <a:r>
              <a:rPr lang="it-IT" sz="1800" dirty="0" err="1">
                <a:solidFill>
                  <a:srgbClr val="196491"/>
                </a:solidFill>
                <a:latin typeface="Arial"/>
                <a:ea typeface="Arial Unicode MS"/>
              </a:rPr>
              <a:t>dges</a:t>
            </a:r>
            <a:r>
              <a:rPr lang="it-IT" sz="1800" dirty="0">
                <a:solidFill>
                  <a:srgbClr val="196491"/>
                </a:solidFill>
                <a:latin typeface="Arial"/>
                <a:ea typeface="Arial Unicode MS"/>
              </a:rPr>
              <a:t> </a:t>
            </a:r>
            <a:r>
              <a:rPr lang="it-IT" sz="1800" dirty="0" err="1">
                <a:solidFill>
                  <a:srgbClr val="196491"/>
                </a:solidFill>
                <a:latin typeface="Arial"/>
                <a:ea typeface="Arial Unicode MS"/>
              </a:rPr>
              <a:t>dematerialization</a:t>
            </a:r>
            <a:r>
              <a:rPr lang="it-IT" sz="1800" dirty="0">
                <a:solidFill>
                  <a:srgbClr val="196491"/>
                </a:solidFill>
                <a:latin typeface="Arial"/>
                <a:ea typeface="Arial Unicode MS"/>
              </a:rPr>
              <a:t> for </a:t>
            </a:r>
            <a:r>
              <a:rPr lang="it-IT" sz="1800" dirty="0" err="1">
                <a:solidFill>
                  <a:srgbClr val="196491"/>
                </a:solidFill>
                <a:latin typeface="Arial"/>
                <a:ea typeface="Arial Unicode MS"/>
              </a:rPr>
              <a:t>interacting</a:t>
            </a:r>
            <a:r>
              <a:rPr lang="it-IT" sz="1800" dirty="0">
                <a:solidFill>
                  <a:srgbClr val="196491"/>
                </a:solidFill>
                <a:latin typeface="Arial"/>
                <a:ea typeface="Arial Unicode MS"/>
              </a:rPr>
              <a:t> with the company</a:t>
            </a:r>
            <a:endParaRPr kumimoji="0" lang="it-IT" sz="1800" b="0" i="0" u="none" strike="noStrike" kern="1200" cap="none" spc="0" normalizeH="0" baseline="0" noProof="0" dirty="0">
              <a:ln>
                <a:noFill/>
              </a:ln>
              <a:solidFill>
                <a:srgbClr val="196491"/>
              </a:solidFill>
              <a:effectLst/>
              <a:uLnTx/>
              <a:uFillTx/>
              <a:latin typeface="Arial"/>
              <a:ea typeface="Arial Unicode MS"/>
              <a:cs typeface="+mn-cs"/>
            </a:endParaRPr>
          </a:p>
        </p:txBody>
      </p:sp>
      <p:grpSp>
        <p:nvGrpSpPr>
          <p:cNvPr id="49" name="Gruppo 48">
            <a:extLst>
              <a:ext uri="{FF2B5EF4-FFF2-40B4-BE49-F238E27FC236}">
                <a16:creationId xmlns:a16="http://schemas.microsoft.com/office/drawing/2014/main" id="{40AB1100-13B4-4A68-ABFE-10CCE3117DA7}"/>
              </a:ext>
            </a:extLst>
          </p:cNvPr>
          <p:cNvGrpSpPr/>
          <p:nvPr/>
        </p:nvGrpSpPr>
        <p:grpSpPr>
          <a:xfrm>
            <a:off x="-13785" y="0"/>
            <a:ext cx="584777" cy="9156494"/>
            <a:chOff x="-13785" y="0"/>
            <a:chExt cx="584777" cy="9156494"/>
          </a:xfrm>
        </p:grpSpPr>
        <p:pic>
          <p:nvPicPr>
            <p:cNvPr id="50" name="Immagine 49">
              <a:extLst>
                <a:ext uri="{FF2B5EF4-FFF2-40B4-BE49-F238E27FC236}">
                  <a16:creationId xmlns:a16="http://schemas.microsoft.com/office/drawing/2014/main" id="{47DF91D4-2F8A-49CB-82CE-73B2C31A3D59}"/>
                </a:ext>
              </a:extLst>
            </p:cNvPr>
            <p:cNvPicPr>
              <a:picLocks noChangeAspect="1"/>
            </p:cNvPicPr>
            <p:nvPr/>
          </p:nvPicPr>
          <p:blipFill>
            <a:blip r:embed="rId2"/>
            <a:stretch>
              <a:fillRect/>
            </a:stretch>
          </p:blipFill>
          <p:spPr>
            <a:xfrm>
              <a:off x="-508" y="0"/>
              <a:ext cx="571500" cy="6858000"/>
            </a:xfrm>
            <a:prstGeom prst="rect">
              <a:avLst/>
            </a:prstGeom>
          </p:spPr>
        </p:pic>
        <p:sp>
          <p:nvSpPr>
            <p:cNvPr id="51" name="TextBox 21">
              <a:extLst>
                <a:ext uri="{FF2B5EF4-FFF2-40B4-BE49-F238E27FC236}">
                  <a16:creationId xmlns:a16="http://schemas.microsoft.com/office/drawing/2014/main" id="{B306B018-8A79-45EA-A57C-426A2EF34E27}"/>
                </a:ext>
              </a:extLst>
            </p:cNvPr>
            <p:cNvSpPr txBox="1"/>
            <p:nvPr/>
          </p:nvSpPr>
          <p:spPr>
            <a:xfrm rot="16200000">
              <a:off x="-2225587" y="6359916"/>
              <a:ext cx="5008380" cy="58477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a:ln>
                    <a:noFill/>
                  </a:ln>
                  <a:solidFill>
                    <a:prstClr val="white"/>
                  </a:solidFill>
                  <a:effectLst/>
                  <a:uLnTx/>
                  <a:uFillTx/>
                  <a:latin typeface="Calibri Light" panose="020F0302020204030204"/>
                  <a:ea typeface="Arial Unicode MS"/>
                  <a:cs typeface="+mn-cs"/>
                </a:rPr>
                <a:t>DIZME </a:t>
              </a:r>
              <a:r>
                <a:rPr kumimoji="0" lang="it-IT" sz="2400" b="0" i="0" u="none" strike="noStrike" kern="1200" cap="none" spc="0" normalizeH="0" baseline="0" noProof="0">
                  <a:ln>
                    <a:noFill/>
                  </a:ln>
                  <a:solidFill>
                    <a:prstClr val="white"/>
                  </a:solidFill>
                  <a:effectLst/>
                  <a:uLnTx/>
                  <a:uFillTx/>
                  <a:latin typeface="Calibri Light" panose="020F0302020204030204"/>
                  <a:ea typeface="Arial Unicode MS"/>
                  <a:cs typeface="+mn-cs"/>
                </a:rPr>
                <a:t> </a:t>
              </a:r>
              <a:r>
                <a:rPr kumimoji="0" lang="it-IT" sz="3200" b="0" i="0" u="none" strike="noStrike" kern="1200" cap="none" spc="0" normalizeH="0" baseline="0" noProof="0" err="1">
                  <a:ln>
                    <a:noFill/>
                  </a:ln>
                  <a:solidFill>
                    <a:prstClr val="white"/>
                  </a:solidFill>
                  <a:effectLst/>
                  <a:uLnTx/>
                  <a:uFillTx/>
                  <a:latin typeface="Mistral" panose="03090702030407020403" pitchFamily="66" charset="0"/>
                  <a:ea typeface="Arial Unicode MS"/>
                  <a:cs typeface="+mn-cs"/>
                </a:rPr>
                <a:t>This</a:t>
              </a:r>
              <a:r>
                <a:rPr kumimoji="0" lang="it-IT" sz="3200" b="0" i="0" u="none" strike="noStrike" kern="1200" cap="none" spc="0" normalizeH="0" baseline="0" noProof="0">
                  <a:ln>
                    <a:noFill/>
                  </a:ln>
                  <a:solidFill>
                    <a:prstClr val="white"/>
                  </a:solidFill>
                  <a:effectLst/>
                  <a:uLnTx/>
                  <a:uFillTx/>
                  <a:latin typeface="Mistral" panose="03090702030407020403" pitchFamily="66" charset="0"/>
                  <a:ea typeface="Arial Unicode MS"/>
                  <a:cs typeface="+mn-cs"/>
                </a:rPr>
                <a:t> </a:t>
              </a:r>
              <a:r>
                <a:rPr kumimoji="0" lang="it-IT" sz="3200" b="0" i="0" u="none" strike="noStrike" kern="1200" cap="none" spc="0" normalizeH="0" baseline="0" noProof="0" err="1">
                  <a:ln>
                    <a:noFill/>
                  </a:ln>
                  <a:solidFill>
                    <a:prstClr val="white"/>
                  </a:solidFill>
                  <a:effectLst/>
                  <a:uLnTx/>
                  <a:uFillTx/>
                  <a:latin typeface="Mistral" panose="03090702030407020403" pitchFamily="66" charset="0"/>
                  <a:ea typeface="Arial Unicode MS"/>
                  <a:cs typeface="+mn-cs"/>
                </a:rPr>
                <a:t>is</a:t>
              </a:r>
              <a:r>
                <a:rPr kumimoji="0" lang="it-IT" sz="3200" b="0" i="0" u="none" strike="noStrike" kern="1200" cap="none" spc="0" normalizeH="0" baseline="0" noProof="0">
                  <a:ln>
                    <a:noFill/>
                  </a:ln>
                  <a:solidFill>
                    <a:prstClr val="white"/>
                  </a:solidFill>
                  <a:effectLst/>
                  <a:uLnTx/>
                  <a:uFillTx/>
                  <a:latin typeface="Mistral" panose="03090702030407020403" pitchFamily="66" charset="0"/>
                  <a:ea typeface="Arial Unicode MS"/>
                  <a:cs typeface="+mn-cs"/>
                </a:rPr>
                <a:t> me</a:t>
              </a:r>
              <a:endParaRPr kumimoji="0" lang="ko-KR" altLang="en-US" sz="2800" b="0" i="0" u="none" strike="noStrike" kern="1200" cap="none" spc="0" normalizeH="0" baseline="0" noProof="0">
                <a:ln>
                  <a:noFill/>
                </a:ln>
                <a:solidFill>
                  <a:prstClr val="white"/>
                </a:solidFill>
                <a:effectLst/>
                <a:uLnTx/>
                <a:uFillTx/>
                <a:latin typeface="Arial"/>
                <a:ea typeface="Arial Unicode MS"/>
                <a:cs typeface="Arial" pitchFamily="34" charset="0"/>
              </a:endParaRPr>
            </a:p>
          </p:txBody>
        </p:sp>
      </p:grpSp>
      <p:sp>
        <p:nvSpPr>
          <p:cNvPr id="6" name="TextBox 5">
            <a:extLst>
              <a:ext uri="{FF2B5EF4-FFF2-40B4-BE49-F238E27FC236}">
                <a16:creationId xmlns:a16="http://schemas.microsoft.com/office/drawing/2014/main" id="{41A0CC9C-B430-4B7F-83CC-B3129A9C04DF}"/>
              </a:ext>
            </a:extLst>
          </p:cNvPr>
          <p:cNvSpPr txBox="1"/>
          <p:nvPr/>
        </p:nvSpPr>
        <p:spPr>
          <a:xfrm>
            <a:off x="1042988" y="1414463"/>
            <a:ext cx="9929812" cy="5293757"/>
          </a:xfrm>
          <a:prstGeom prst="rect">
            <a:avLst/>
          </a:prstGeom>
          <a:noFill/>
        </p:spPr>
        <p:txBody>
          <a:bodyPr wrap="square" rtlCol="0">
            <a:spAutoFit/>
          </a:bodyPr>
          <a:lstStyle/>
          <a:p>
            <a:r>
              <a:rPr lang="en-GB" dirty="0"/>
              <a:t>The corporate site of </a:t>
            </a:r>
            <a:r>
              <a:rPr lang="en-GB" dirty="0" err="1"/>
              <a:t>Araneum</a:t>
            </a:r>
            <a:r>
              <a:rPr lang="en-GB" dirty="0"/>
              <a:t> Group </a:t>
            </a:r>
            <a:r>
              <a:rPr lang="en-GB" dirty="0" err="1"/>
              <a:t>srl</a:t>
            </a:r>
            <a:r>
              <a:rPr lang="en-GB" dirty="0"/>
              <a:t>, including intranet area, is based on WordPress, which according to recent statistics powers 39% of all Internet Sites.</a:t>
            </a:r>
          </a:p>
          <a:p>
            <a:endParaRPr lang="en-GB" dirty="0"/>
          </a:p>
          <a:p>
            <a:r>
              <a:rPr lang="en-GB" dirty="0"/>
              <a:t>We planned to build a WordPress Plugin for signing up and authentication, which enables to issue the Employee credentials and eventually to verify them for authentication and authorization, enabling access to the services of the site using Verifiable Credentials.</a:t>
            </a:r>
          </a:p>
          <a:p>
            <a:endParaRPr lang="en-GB" dirty="0"/>
          </a:p>
          <a:p>
            <a:pPr marL="285750" indent="-285750">
              <a:buFont typeface="Arial" panose="020B0604020202020204" pitchFamily="34" charset="0"/>
              <a:buChar char="•"/>
            </a:pPr>
            <a:r>
              <a:rPr lang="en-GB" sz="2000" dirty="0"/>
              <a:t>The plugin enables 2-click configuration in order to start using the </a:t>
            </a:r>
            <a:r>
              <a:rPr lang="en-GB" sz="2000" dirty="0" err="1"/>
              <a:t>Dizme</a:t>
            </a:r>
            <a:r>
              <a:rPr lang="en-GB" sz="2000" dirty="0"/>
              <a:t> Wallet and Self Sovereign Identity</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The password repository on the server is removed, thus reducing risks in cases of hacking of the server</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The verifiable credentials can be used in the future to have access to the workplace</a:t>
            </a:r>
          </a:p>
          <a:p>
            <a:pPr marL="285750" indent="-285750">
              <a:buFont typeface="Arial" panose="020B0604020202020204" pitchFamily="34" charset="0"/>
              <a:buChar char="•"/>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621078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086E1D9E-000A-1A43-8637-FBE867DF1AB9}"/>
              </a:ext>
            </a:extLst>
          </p:cNvPr>
          <p:cNvSpPr txBox="1"/>
          <p:nvPr/>
        </p:nvSpPr>
        <p:spPr>
          <a:xfrm>
            <a:off x="5643419" y="3429000"/>
            <a:ext cx="6103775" cy="2600712"/>
          </a:xfrm>
          <a:prstGeom prst="rect">
            <a:avLst/>
          </a:prstGeom>
          <a:noFill/>
        </p:spPr>
        <p:txBody>
          <a:bodyPr wrap="square" rtlCol="0" anchor="ctr">
            <a:spAutoFit/>
          </a:bodyPr>
          <a:lstStyle/>
          <a:p>
            <a:pPr algn="r"/>
            <a:r>
              <a:rPr lang="en-US" altLang="ko-KR" sz="11500" b="1" dirty="0">
                <a:solidFill>
                  <a:schemeClr val="bg1"/>
                </a:solidFill>
                <a:latin typeface="+mj-lt"/>
                <a:cs typeface="Arial" pitchFamily="34" charset="0"/>
              </a:rPr>
              <a:t>2</a:t>
            </a:r>
          </a:p>
          <a:p>
            <a:pPr algn="r"/>
            <a:r>
              <a:rPr lang="en-US" altLang="ko-KR" sz="4800" b="1" dirty="0">
                <a:solidFill>
                  <a:schemeClr val="bg1"/>
                </a:solidFill>
                <a:latin typeface="+mj-lt"/>
                <a:cs typeface="Arial" pitchFamily="34" charset="0"/>
              </a:rPr>
              <a:t>How we built it</a:t>
            </a:r>
            <a:endParaRPr lang="ko-KR" altLang="en-US" sz="4800" b="1" dirty="0">
              <a:solidFill>
                <a:schemeClr val="bg1"/>
              </a:solidFill>
              <a:latin typeface="+mj-lt"/>
              <a:cs typeface="Arial" pitchFamily="34" charset="0"/>
            </a:endParaRPr>
          </a:p>
        </p:txBody>
      </p:sp>
      <p:sp>
        <p:nvSpPr>
          <p:cNvPr id="4" name="TextBox 10">
            <a:extLst>
              <a:ext uri="{FF2B5EF4-FFF2-40B4-BE49-F238E27FC236}">
                <a16:creationId xmlns:a16="http://schemas.microsoft.com/office/drawing/2014/main" id="{A3F33A10-A9E5-F943-A6F0-3CE29690BB59}"/>
              </a:ext>
            </a:extLst>
          </p:cNvPr>
          <p:cNvSpPr txBox="1"/>
          <p:nvPr/>
        </p:nvSpPr>
        <p:spPr>
          <a:xfrm>
            <a:off x="6380867" y="6019485"/>
            <a:ext cx="5366327" cy="400110"/>
          </a:xfrm>
          <a:prstGeom prst="rect">
            <a:avLst/>
          </a:prstGeom>
          <a:noFill/>
        </p:spPr>
        <p:txBody>
          <a:bodyPr wrap="square" rtlCol="0" anchor="ctr">
            <a:spAutoFit/>
          </a:bodyPr>
          <a:lstStyle/>
          <a:p>
            <a:pPr algn="r"/>
            <a:r>
              <a:rPr lang="en-US" altLang="ko-KR" sz="2000" b="1" dirty="0">
                <a:solidFill>
                  <a:schemeClr val="bg1"/>
                </a:solidFill>
                <a:cs typeface="Arial" pitchFamily="34" charset="0"/>
              </a:rPr>
              <a:t>Technical and Demo/Video</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67001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olo 4">
            <a:extLst>
              <a:ext uri="{FF2B5EF4-FFF2-40B4-BE49-F238E27FC236}">
                <a16:creationId xmlns:a16="http://schemas.microsoft.com/office/drawing/2014/main" id="{C055815D-73CB-499A-A1CC-3137504CD0C3}"/>
              </a:ext>
            </a:extLst>
          </p:cNvPr>
          <p:cNvSpPr txBox="1">
            <a:spLocks/>
          </p:cNvSpPr>
          <p:nvPr/>
        </p:nvSpPr>
        <p:spPr>
          <a:xfrm>
            <a:off x="847562" y="151556"/>
            <a:ext cx="9008425" cy="447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2800" b="0" i="0" u="none" strike="noStrike" kern="1200" cap="none" spc="0" normalizeH="0" baseline="0" noProof="0" dirty="0">
                <a:ln>
                  <a:noFill/>
                </a:ln>
                <a:solidFill>
                  <a:srgbClr val="1A8EA9"/>
                </a:solidFill>
                <a:effectLst/>
                <a:uLnTx/>
                <a:uFillTx/>
                <a:latin typeface="Arial"/>
                <a:ea typeface="Arial Unicode MS"/>
                <a:cs typeface="+mj-cs"/>
              </a:rPr>
              <a:t>Demo - Video</a:t>
            </a:r>
          </a:p>
        </p:txBody>
      </p:sp>
      <p:sp>
        <p:nvSpPr>
          <p:cNvPr id="48" name="Segnaposto testo 6">
            <a:extLst>
              <a:ext uri="{FF2B5EF4-FFF2-40B4-BE49-F238E27FC236}">
                <a16:creationId xmlns:a16="http://schemas.microsoft.com/office/drawing/2014/main" id="{D7F57229-4D7E-42BA-A0B7-D6C729A041F8}"/>
              </a:ext>
            </a:extLst>
          </p:cNvPr>
          <p:cNvSpPr txBox="1">
            <a:spLocks/>
          </p:cNvSpPr>
          <p:nvPr/>
        </p:nvSpPr>
        <p:spPr>
          <a:xfrm>
            <a:off x="847562" y="634837"/>
            <a:ext cx="9395476" cy="447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800" dirty="0">
                <a:solidFill>
                  <a:srgbClr val="196491"/>
                </a:solidFill>
              </a:rPr>
              <a:t>WordPress </a:t>
            </a:r>
            <a:r>
              <a:rPr lang="en-US" sz="1800" dirty="0" err="1">
                <a:solidFill>
                  <a:srgbClr val="196491"/>
                </a:solidFill>
              </a:rPr>
              <a:t>DizmePlugin</a:t>
            </a:r>
            <a:endParaRPr lang="it-IT" sz="1800" dirty="0">
              <a:solidFill>
                <a:srgbClr val="196491"/>
              </a:solidFil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it-IT" sz="1800" b="0" i="0" u="none" strike="noStrike" kern="1200" cap="none" spc="0" normalizeH="0" baseline="0" noProof="0" dirty="0">
              <a:ln>
                <a:noFill/>
              </a:ln>
              <a:solidFill>
                <a:srgbClr val="196491"/>
              </a:solidFill>
              <a:effectLst/>
              <a:uLnTx/>
              <a:uFillTx/>
              <a:latin typeface="Arial"/>
              <a:ea typeface="Arial Unicode MS"/>
              <a:cs typeface="+mn-cs"/>
            </a:endParaRPr>
          </a:p>
        </p:txBody>
      </p:sp>
      <p:grpSp>
        <p:nvGrpSpPr>
          <p:cNvPr id="49" name="Gruppo 48">
            <a:extLst>
              <a:ext uri="{FF2B5EF4-FFF2-40B4-BE49-F238E27FC236}">
                <a16:creationId xmlns:a16="http://schemas.microsoft.com/office/drawing/2014/main" id="{40AB1100-13B4-4A68-ABFE-10CCE3117DA7}"/>
              </a:ext>
            </a:extLst>
          </p:cNvPr>
          <p:cNvGrpSpPr/>
          <p:nvPr/>
        </p:nvGrpSpPr>
        <p:grpSpPr>
          <a:xfrm>
            <a:off x="-13785" y="0"/>
            <a:ext cx="584777" cy="9156494"/>
            <a:chOff x="-13785" y="0"/>
            <a:chExt cx="584777" cy="9156494"/>
          </a:xfrm>
        </p:grpSpPr>
        <p:pic>
          <p:nvPicPr>
            <p:cNvPr id="50" name="Immagine 49">
              <a:extLst>
                <a:ext uri="{FF2B5EF4-FFF2-40B4-BE49-F238E27FC236}">
                  <a16:creationId xmlns:a16="http://schemas.microsoft.com/office/drawing/2014/main" id="{47DF91D4-2F8A-49CB-82CE-73B2C31A3D59}"/>
                </a:ext>
              </a:extLst>
            </p:cNvPr>
            <p:cNvPicPr>
              <a:picLocks noChangeAspect="1"/>
            </p:cNvPicPr>
            <p:nvPr/>
          </p:nvPicPr>
          <p:blipFill>
            <a:blip r:embed="rId2"/>
            <a:stretch>
              <a:fillRect/>
            </a:stretch>
          </p:blipFill>
          <p:spPr>
            <a:xfrm>
              <a:off x="-508" y="0"/>
              <a:ext cx="571500" cy="6858000"/>
            </a:xfrm>
            <a:prstGeom prst="rect">
              <a:avLst/>
            </a:prstGeom>
          </p:spPr>
        </p:pic>
        <p:sp>
          <p:nvSpPr>
            <p:cNvPr id="51" name="TextBox 21">
              <a:extLst>
                <a:ext uri="{FF2B5EF4-FFF2-40B4-BE49-F238E27FC236}">
                  <a16:creationId xmlns:a16="http://schemas.microsoft.com/office/drawing/2014/main" id="{B306B018-8A79-45EA-A57C-426A2EF34E27}"/>
                </a:ext>
              </a:extLst>
            </p:cNvPr>
            <p:cNvSpPr txBox="1"/>
            <p:nvPr/>
          </p:nvSpPr>
          <p:spPr>
            <a:xfrm rot="16200000">
              <a:off x="-2225587" y="6359916"/>
              <a:ext cx="5008380" cy="58477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a:ln>
                    <a:noFill/>
                  </a:ln>
                  <a:solidFill>
                    <a:prstClr val="white"/>
                  </a:solidFill>
                  <a:effectLst/>
                  <a:uLnTx/>
                  <a:uFillTx/>
                  <a:latin typeface="Calibri Light" panose="020F0302020204030204"/>
                  <a:ea typeface="Arial Unicode MS"/>
                  <a:cs typeface="+mn-cs"/>
                </a:rPr>
                <a:t>DIZME </a:t>
              </a:r>
              <a:r>
                <a:rPr kumimoji="0" lang="it-IT" sz="2400" b="0" i="0" u="none" strike="noStrike" kern="1200" cap="none" spc="0" normalizeH="0" baseline="0" noProof="0">
                  <a:ln>
                    <a:noFill/>
                  </a:ln>
                  <a:solidFill>
                    <a:prstClr val="white"/>
                  </a:solidFill>
                  <a:effectLst/>
                  <a:uLnTx/>
                  <a:uFillTx/>
                  <a:latin typeface="Calibri Light" panose="020F0302020204030204"/>
                  <a:ea typeface="Arial Unicode MS"/>
                  <a:cs typeface="+mn-cs"/>
                </a:rPr>
                <a:t> </a:t>
              </a:r>
              <a:r>
                <a:rPr kumimoji="0" lang="it-IT" sz="3200" b="0" i="0" u="none" strike="noStrike" kern="1200" cap="none" spc="0" normalizeH="0" baseline="0" noProof="0" err="1">
                  <a:ln>
                    <a:noFill/>
                  </a:ln>
                  <a:solidFill>
                    <a:prstClr val="white"/>
                  </a:solidFill>
                  <a:effectLst/>
                  <a:uLnTx/>
                  <a:uFillTx/>
                  <a:latin typeface="Mistral" panose="03090702030407020403" pitchFamily="66" charset="0"/>
                  <a:ea typeface="Arial Unicode MS"/>
                  <a:cs typeface="+mn-cs"/>
                </a:rPr>
                <a:t>This</a:t>
              </a:r>
              <a:r>
                <a:rPr kumimoji="0" lang="it-IT" sz="3200" b="0" i="0" u="none" strike="noStrike" kern="1200" cap="none" spc="0" normalizeH="0" baseline="0" noProof="0">
                  <a:ln>
                    <a:noFill/>
                  </a:ln>
                  <a:solidFill>
                    <a:prstClr val="white"/>
                  </a:solidFill>
                  <a:effectLst/>
                  <a:uLnTx/>
                  <a:uFillTx/>
                  <a:latin typeface="Mistral" panose="03090702030407020403" pitchFamily="66" charset="0"/>
                  <a:ea typeface="Arial Unicode MS"/>
                  <a:cs typeface="+mn-cs"/>
                </a:rPr>
                <a:t> </a:t>
              </a:r>
              <a:r>
                <a:rPr kumimoji="0" lang="it-IT" sz="3200" b="0" i="0" u="none" strike="noStrike" kern="1200" cap="none" spc="0" normalizeH="0" baseline="0" noProof="0" err="1">
                  <a:ln>
                    <a:noFill/>
                  </a:ln>
                  <a:solidFill>
                    <a:prstClr val="white"/>
                  </a:solidFill>
                  <a:effectLst/>
                  <a:uLnTx/>
                  <a:uFillTx/>
                  <a:latin typeface="Mistral" panose="03090702030407020403" pitchFamily="66" charset="0"/>
                  <a:ea typeface="Arial Unicode MS"/>
                  <a:cs typeface="+mn-cs"/>
                </a:rPr>
                <a:t>is</a:t>
              </a:r>
              <a:r>
                <a:rPr kumimoji="0" lang="it-IT" sz="3200" b="0" i="0" u="none" strike="noStrike" kern="1200" cap="none" spc="0" normalizeH="0" baseline="0" noProof="0">
                  <a:ln>
                    <a:noFill/>
                  </a:ln>
                  <a:solidFill>
                    <a:prstClr val="white"/>
                  </a:solidFill>
                  <a:effectLst/>
                  <a:uLnTx/>
                  <a:uFillTx/>
                  <a:latin typeface="Mistral" panose="03090702030407020403" pitchFamily="66" charset="0"/>
                  <a:ea typeface="Arial Unicode MS"/>
                  <a:cs typeface="+mn-cs"/>
                </a:rPr>
                <a:t> me</a:t>
              </a:r>
              <a:endParaRPr kumimoji="0" lang="ko-KR" altLang="en-US" sz="2800" b="0" i="0" u="none" strike="noStrike" kern="1200" cap="none" spc="0" normalizeH="0" baseline="0" noProof="0">
                <a:ln>
                  <a:noFill/>
                </a:ln>
                <a:solidFill>
                  <a:prstClr val="white"/>
                </a:solidFill>
                <a:effectLst/>
                <a:uLnTx/>
                <a:uFillTx/>
                <a:latin typeface="Arial"/>
                <a:ea typeface="Arial Unicode MS"/>
                <a:cs typeface="Arial" pitchFamily="34" charset="0"/>
              </a:endParaRPr>
            </a:p>
          </p:txBody>
        </p:sp>
      </p:grpSp>
      <p:sp>
        <p:nvSpPr>
          <p:cNvPr id="2" name="TextBox 1">
            <a:extLst>
              <a:ext uri="{FF2B5EF4-FFF2-40B4-BE49-F238E27FC236}">
                <a16:creationId xmlns:a16="http://schemas.microsoft.com/office/drawing/2014/main" id="{5B8C2DD4-C2B9-4C46-B6A9-BEB03C022B39}"/>
              </a:ext>
            </a:extLst>
          </p:cNvPr>
          <p:cNvSpPr txBox="1"/>
          <p:nvPr/>
        </p:nvSpPr>
        <p:spPr>
          <a:xfrm>
            <a:off x="1000125" y="1514475"/>
            <a:ext cx="10558463" cy="4524315"/>
          </a:xfrm>
          <a:prstGeom prst="rect">
            <a:avLst/>
          </a:prstGeom>
          <a:noFill/>
        </p:spPr>
        <p:txBody>
          <a:bodyPr wrap="square" rtlCol="0">
            <a:spAutoFit/>
          </a:bodyPr>
          <a:lstStyle/>
          <a:p>
            <a:pPr marL="285750" indent="-285750">
              <a:buFont typeface="Arial" panose="020B0604020202020204" pitchFamily="34" charset="0"/>
              <a:buChar char="•"/>
            </a:pPr>
            <a:r>
              <a:rPr lang="en-GB" dirty="0"/>
              <a:t>Architecture: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Demo Video of the solution : </a:t>
            </a:r>
            <a:r>
              <a:rPr lang="en-GB" dirty="0" err="1"/>
              <a:t>xxxxxxxx</a:t>
            </a:r>
            <a:endParaRPr lang="en-GB" dirty="0"/>
          </a:p>
        </p:txBody>
      </p:sp>
      <p:pic>
        <p:nvPicPr>
          <p:cNvPr id="8" name="Immagine 7">
            <a:extLst>
              <a:ext uri="{FF2B5EF4-FFF2-40B4-BE49-F238E27FC236}">
                <a16:creationId xmlns:a16="http://schemas.microsoft.com/office/drawing/2014/main" id="{BCBBDF4E-C885-3C45-AF6A-1083F2303C46}"/>
              </a:ext>
            </a:extLst>
          </p:cNvPr>
          <p:cNvPicPr>
            <a:picLocks noChangeAspect="1"/>
          </p:cNvPicPr>
          <p:nvPr/>
        </p:nvPicPr>
        <p:blipFill>
          <a:blip r:embed="rId3"/>
          <a:stretch>
            <a:fillRect/>
          </a:stretch>
        </p:blipFill>
        <p:spPr>
          <a:xfrm>
            <a:off x="2950856" y="1516281"/>
            <a:ext cx="6290287" cy="3945579"/>
          </a:xfrm>
          <a:prstGeom prst="rect">
            <a:avLst/>
          </a:prstGeom>
        </p:spPr>
      </p:pic>
    </p:spTree>
    <p:extLst>
      <p:ext uri="{BB962C8B-B14F-4D97-AF65-F5344CB8AC3E}">
        <p14:creationId xmlns:p14="http://schemas.microsoft.com/office/powerpoint/2010/main" val="1170361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086E1D9E-000A-1A43-8637-FBE867DF1AB9}"/>
              </a:ext>
            </a:extLst>
          </p:cNvPr>
          <p:cNvSpPr txBox="1"/>
          <p:nvPr/>
        </p:nvSpPr>
        <p:spPr>
          <a:xfrm>
            <a:off x="2328863" y="3429000"/>
            <a:ext cx="9418331" cy="2600712"/>
          </a:xfrm>
          <a:prstGeom prst="rect">
            <a:avLst/>
          </a:prstGeom>
          <a:noFill/>
        </p:spPr>
        <p:txBody>
          <a:bodyPr wrap="square" rtlCol="0" anchor="ctr">
            <a:spAutoFit/>
          </a:bodyPr>
          <a:lstStyle/>
          <a:p>
            <a:pPr algn="r"/>
            <a:r>
              <a:rPr lang="en-US" altLang="ko-KR" sz="11500" b="1" dirty="0">
                <a:solidFill>
                  <a:schemeClr val="bg1"/>
                </a:solidFill>
                <a:latin typeface="+mj-lt"/>
                <a:cs typeface="Arial" pitchFamily="34" charset="0"/>
              </a:rPr>
              <a:t>3</a:t>
            </a:r>
          </a:p>
          <a:p>
            <a:pPr algn="r"/>
            <a:r>
              <a:rPr lang="en-GB" altLang="ko-KR" sz="4800" b="1" dirty="0">
                <a:solidFill>
                  <a:schemeClr val="bg1"/>
                </a:solidFill>
                <a:latin typeface="+mj-lt"/>
                <a:cs typeface="Arial" pitchFamily="34" charset="0"/>
              </a:rPr>
              <a:t>Market approach and follow up</a:t>
            </a:r>
            <a:endParaRPr lang="ko-KR" altLang="en-US" sz="4800" b="1" dirty="0">
              <a:solidFill>
                <a:schemeClr val="bg1"/>
              </a:solidFill>
              <a:latin typeface="+mj-lt"/>
              <a:cs typeface="Arial" pitchFamily="34" charset="0"/>
            </a:endParaRPr>
          </a:p>
        </p:txBody>
      </p:sp>
      <p:sp>
        <p:nvSpPr>
          <p:cNvPr id="4" name="TextBox 10">
            <a:extLst>
              <a:ext uri="{FF2B5EF4-FFF2-40B4-BE49-F238E27FC236}">
                <a16:creationId xmlns:a16="http://schemas.microsoft.com/office/drawing/2014/main" id="{A3F33A10-A9E5-F943-A6F0-3CE29690BB59}"/>
              </a:ext>
            </a:extLst>
          </p:cNvPr>
          <p:cNvSpPr txBox="1"/>
          <p:nvPr/>
        </p:nvSpPr>
        <p:spPr>
          <a:xfrm>
            <a:off x="6380867" y="6029712"/>
            <a:ext cx="5366327" cy="379656"/>
          </a:xfrm>
          <a:prstGeom prst="rect">
            <a:avLst/>
          </a:prstGeom>
          <a:noFill/>
        </p:spPr>
        <p:txBody>
          <a:bodyPr wrap="square" rtlCol="0" anchor="ctr">
            <a:spAutoFit/>
          </a:bodyPr>
          <a:lstStyle/>
          <a:p>
            <a:pPr algn="r"/>
            <a:r>
              <a:rPr lang="it-IT" altLang="ko-KR" sz="1867" dirty="0">
                <a:solidFill>
                  <a:schemeClr val="bg1"/>
                </a:solidFill>
                <a:cs typeface="Arial" pitchFamily="34" charset="0"/>
              </a:rPr>
              <a:t>Go To Market – Business plan</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73419975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D91AB040E806C54DBCCCE6F903D94FBA" ma:contentTypeVersion="7" ma:contentTypeDescription="Creare un nuovo documento." ma:contentTypeScope="" ma:versionID="5053c16b34424b6a8e15987b740c92af">
  <xsd:schema xmlns:xsd="http://www.w3.org/2001/XMLSchema" xmlns:xs="http://www.w3.org/2001/XMLSchema" xmlns:p="http://schemas.microsoft.com/office/2006/metadata/properties" xmlns:ns2="f708f9fa-c6c3-497b-b819-50adffed6b2b" targetNamespace="http://schemas.microsoft.com/office/2006/metadata/properties" ma:root="true" ma:fieldsID="db937a3d119db76df12270f1225d4488" ns2:_="">
    <xsd:import namespace="f708f9fa-c6c3-497b-b819-50adffed6b2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08f9fa-c6c3-497b-b819-50adffed6b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D33DBE-5CD5-4048-B963-E1DDF7CD72BE}">
  <ds:schemaRefs>
    <ds:schemaRef ds:uri="http://schemas.microsoft.com/sharepoint/v3/contenttype/forms"/>
  </ds:schemaRefs>
</ds:datastoreItem>
</file>

<file path=customXml/itemProps2.xml><?xml version="1.0" encoding="utf-8"?>
<ds:datastoreItem xmlns:ds="http://schemas.openxmlformats.org/officeDocument/2006/customXml" ds:itemID="{AEBCF798-F9F3-45AA-B3F9-BB4D0150171E}">
  <ds:schemaRefs>
    <ds:schemaRef ds:uri="http://www.w3.org/XML/1998/namespace"/>
    <ds:schemaRef ds:uri="http://purl.org/dc/elements/1.1/"/>
    <ds:schemaRef ds:uri="http://purl.org/dc/terms/"/>
    <ds:schemaRef ds:uri="http://purl.org/dc/dcmityp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5a59f87f-1d96-4d14-88b1-9d5dda5431c2"/>
  </ds:schemaRefs>
</ds:datastoreItem>
</file>

<file path=customXml/itemProps3.xml><?xml version="1.0" encoding="utf-8"?>
<ds:datastoreItem xmlns:ds="http://schemas.openxmlformats.org/officeDocument/2006/customXml" ds:itemID="{EA4A5532-A2E9-44AB-90FC-52382A0C57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08f9fa-c6c3-497b-b819-50adffed6b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TotalTime>
  <Words>381</Words>
  <Application>Microsoft Macintosh PowerPoint</Application>
  <PresentationFormat>Widescreen</PresentationFormat>
  <Paragraphs>85</Paragraphs>
  <Slides>13</Slides>
  <Notes>0</Notes>
  <HiddenSlides>0</HiddenSlides>
  <MMClips>0</MMClips>
  <ScaleCrop>false</ScaleCrop>
  <HeadingPairs>
    <vt:vector size="6" baseType="variant">
      <vt:variant>
        <vt:lpstr>Caratteri utilizzati</vt:lpstr>
      </vt:variant>
      <vt:variant>
        <vt:i4>4</vt:i4>
      </vt:variant>
      <vt:variant>
        <vt:lpstr>Tema</vt:lpstr>
      </vt:variant>
      <vt:variant>
        <vt:i4>3</vt:i4>
      </vt:variant>
      <vt:variant>
        <vt:lpstr>Titoli diapositive</vt:lpstr>
      </vt:variant>
      <vt:variant>
        <vt:i4>13</vt:i4>
      </vt:variant>
    </vt:vector>
  </HeadingPairs>
  <TitlesOfParts>
    <vt:vector size="20" baseType="lpstr">
      <vt:lpstr>Arial</vt:lpstr>
      <vt:lpstr>Calibri</vt:lpstr>
      <vt:lpstr>Calibri Light</vt:lpstr>
      <vt:lpstr>Mistral</vt:lpstr>
      <vt:lpstr>Tema di Office</vt:lpstr>
      <vt:lpstr>Cover and End Slide Master</vt:lpstr>
      <vt:lpstr>Contents Slide Master</vt:lpstr>
      <vt:lpstr>Presentazione standard di PowerPoint</vt:lpstr>
      <vt:lpstr>Presentazione standard di PowerPoint</vt:lpstr>
      <vt:lpstr>Presentazione standard di PowerPoint</vt:lpstr>
      <vt:lpstr>Agenda presentazione Giuria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Daniele Citterio</dc:creator>
  <cp:lastModifiedBy>SAMPDORIO SAMPDORIO</cp:lastModifiedBy>
  <cp:revision>42</cp:revision>
  <dcterms:created xsi:type="dcterms:W3CDTF">2021-03-09T09:46:06Z</dcterms:created>
  <dcterms:modified xsi:type="dcterms:W3CDTF">2021-04-12T11:09:38Z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0x010100D91AB040E806C54DBCCCE6F903D94FBA</vt:lpwstr>
  </property>
</Properties>
</file>